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sldIdLst>
    <p:sldId id="256" r:id="rId2"/>
    <p:sldId id="268" r:id="rId3"/>
    <p:sldId id="257" r:id="rId4"/>
    <p:sldId id="269" r:id="rId5"/>
    <p:sldId id="258" r:id="rId6"/>
    <p:sldId id="270" r:id="rId7"/>
    <p:sldId id="259" r:id="rId8"/>
    <p:sldId id="271" r:id="rId9"/>
    <p:sldId id="260" r:id="rId10"/>
    <p:sldId id="272" r:id="rId11"/>
    <p:sldId id="261" r:id="rId12"/>
    <p:sldId id="273" r:id="rId13"/>
    <p:sldId id="262" r:id="rId14"/>
    <p:sldId id="274" r:id="rId15"/>
    <p:sldId id="263" r:id="rId16"/>
    <p:sldId id="275" r:id="rId17"/>
    <p:sldId id="264" r:id="rId18"/>
    <p:sldId id="276" r:id="rId19"/>
    <p:sldId id="265" r:id="rId20"/>
    <p:sldId id="277" r:id="rId21"/>
    <p:sldId id="266" r:id="rId22"/>
    <p:sldId id="278" r:id="rId23"/>
    <p:sldId id="267" r:id="rId24"/>
    <p:sldId id="279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85582CE-0011-4FD7-B6A8-A43F026782A7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9730C2-BA0F-4A35-AF74-F8842A91E818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258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82CE-0011-4FD7-B6A8-A43F026782A7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30C2-BA0F-4A35-AF74-F8842A91E8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72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82CE-0011-4FD7-B6A8-A43F026782A7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30C2-BA0F-4A35-AF74-F8842A91E818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0892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82CE-0011-4FD7-B6A8-A43F026782A7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30C2-BA0F-4A35-AF74-F8842A91E8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410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82CE-0011-4FD7-B6A8-A43F026782A7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30C2-BA0F-4A35-AF74-F8842A91E8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268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82CE-0011-4FD7-B6A8-A43F026782A7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30C2-BA0F-4A35-AF74-F8842A91E8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857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82CE-0011-4FD7-B6A8-A43F026782A7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30C2-BA0F-4A35-AF74-F8842A91E8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532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82CE-0011-4FD7-B6A8-A43F026782A7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30C2-BA0F-4A35-AF74-F8842A91E8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07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82CE-0011-4FD7-B6A8-A43F026782A7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30C2-BA0F-4A35-AF74-F8842A91E8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296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82CE-0011-4FD7-B6A8-A43F026782A7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30C2-BA0F-4A35-AF74-F8842A91E8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407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82CE-0011-4FD7-B6A8-A43F026782A7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730C2-BA0F-4A35-AF74-F8842A91E8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510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585582CE-0011-4FD7-B6A8-A43F026782A7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139730C2-BA0F-4A35-AF74-F8842A91E8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223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lgerian" panose="04020705040A02060702" pitchFamily="82" charset="0"/>
              </a:rPr>
              <a:t>EVERY COUNTRY HAS ITS OWN NATIONAL SYMBOL AND EMBLEM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24376" y="4823222"/>
            <a:ext cx="8767860" cy="1388165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553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0" descr="daffodil">
            <a:hlinkClick r:id="rId2" action="ppaction://hlinksldjump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6526" y="1108845"/>
            <a:ext cx="5301819" cy="4910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6375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Daffodil – the emblem of Wales</a:t>
            </a:r>
            <a:endParaRPr lang="ru-RU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10" descr="daffodil">
            <a:hlinkClick r:id="rId2" action="ppaction://hlinksldjump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6971" y="2148839"/>
            <a:ext cx="4426607" cy="41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7174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andrew_fla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94410" y="2722980"/>
            <a:ext cx="5814222" cy="2907112"/>
          </a:xfrm>
          <a:prstGeom prst="rect">
            <a:avLst/>
          </a:prstGeom>
          <a:noFill/>
          <a:ln w="123825" cmpd="tri">
            <a:solidFill>
              <a:srgbClr val="FFFF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4451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St.Andrew’s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flag – the flag of Scotland</a:t>
            </a:r>
            <a:endParaRPr lang="ru-RU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andrew_fla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94410" y="2722980"/>
            <a:ext cx="5814222" cy="2907112"/>
          </a:xfrm>
          <a:prstGeom prst="rect">
            <a:avLst/>
          </a:prstGeom>
          <a:noFill/>
          <a:ln w="123825" cmpd="tri">
            <a:solidFill>
              <a:srgbClr val="FFFF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8308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2a28ddc302a9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251" y="2129028"/>
            <a:ext cx="5852160" cy="389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63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White stork – the national symbol of Belarus</a:t>
            </a:r>
            <a:endParaRPr lang="ru-RU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2a28ddc302a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596" y="2435225"/>
            <a:ext cx="4932363" cy="328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ÐÐ°ÑÑÐ¸Ð½ÐºÐ¸ Ð¿Ð¾ Ð·Ð°Ð¿ÑÐ¾ÑÑ Ð½Ð°ÑÐ¸Ð¾Ð½Ð°Ð»ÑÐ½ÑÐ¹ ÑÐ¸Ð¼Ð²Ð¾Ð» Ð°Ð¼ÐµÑÐ¸ÐºÐ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388" y="1503712"/>
            <a:ext cx="6259792" cy="3521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776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Bald eagle – the national symbol </a:t>
            </a:r>
            <a:b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USA</a:t>
            </a:r>
            <a:endParaRPr lang="ru-RU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ÐÐ°ÑÑÐ¸Ð½ÐºÐ¸ Ð¿Ð¾ Ð·Ð°Ð¿ÑÐ¾ÑÑ Ð½Ð°ÑÐ¸Ð¾Ð½Ð°Ð»ÑÐ½ÑÐ¹ ÑÐ¸Ð¼Ð²Ð¾Ð» Ð°Ð¼ÐµÑÐ¸ÐºÐ¸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651" y="2509552"/>
            <a:ext cx="6259792" cy="3521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670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rose">
            <a:hlinkClick r:id="" action="ppaction://hlinkshowjump?jump=nextslide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34670" y="970462"/>
            <a:ext cx="4492180" cy="4529001"/>
          </a:xfrm>
        </p:spPr>
      </p:pic>
    </p:spTree>
    <p:extLst>
      <p:ext uri="{BB962C8B-B14F-4D97-AF65-F5344CB8AC3E}">
        <p14:creationId xmlns:p14="http://schemas.microsoft.com/office/powerpoint/2010/main" val="146525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 rose – the symbol of England</a:t>
            </a:r>
            <a:endParaRPr lang="ru-RU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rose">
            <a:hlinkClick r:id="" action="ppaction://hlinkshowjump?jump=nextslide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53098" y="2133055"/>
            <a:ext cx="4150019" cy="4184035"/>
          </a:xfrm>
        </p:spPr>
      </p:pic>
    </p:spTree>
    <p:extLst>
      <p:ext uri="{BB962C8B-B14F-4D97-AF65-F5344CB8AC3E}">
        <p14:creationId xmlns:p14="http://schemas.microsoft.com/office/powerpoint/2010/main" val="1630212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ÐÐ°ÑÑÐ¸Ð½ÐºÐ¸ Ð¿Ð¾ Ð·Ð°Ð¿ÑÐ¾ÑÑ Ð½Ð°ÑÐ¸Ð¾Ð½Ð°Ð»ÑÐ½ÑÐ¹ ÑÐ¸Ð¼Ð²Ð¾Ð» ÑÐ¾ÑÑÐ¸Ð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698" y="1287780"/>
            <a:ext cx="6568272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458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Bear – the national symbol of Russia</a:t>
            </a:r>
            <a:endParaRPr lang="ru-RU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ÐÐ°ÑÑÐ¸Ð½ÐºÐ¸ Ð¿Ð¾ Ð·Ð°Ð¿ÑÐ¾ÑÑ Ð½Ð°ÑÐ¸Ð¾Ð½Ð°Ð»ÑÐ½ÑÐ¹ ÑÐ¸Ð¼Ð²Ð¾Ð» ÑÐ¾ÑÑÐ¸Ð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195" y="2057400"/>
            <a:ext cx="6568272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17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b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17" y="1156063"/>
            <a:ext cx="538480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8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national emblem of Belarus</a:t>
            </a:r>
            <a:endParaRPr lang="ru-RU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5" descr="be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360" y="2122714"/>
            <a:ext cx="538480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62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3" descr="Britain's Fla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3999" b="6024"/>
          <a:stretch>
            <a:fillRect/>
          </a:stretch>
        </p:blipFill>
        <p:spPr bwMode="auto">
          <a:xfrm>
            <a:off x="2834640" y="1428203"/>
            <a:ext cx="6000978" cy="39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456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Union Jack – the national flag of the UK</a:t>
            </a:r>
            <a:endParaRPr lang="ru-RU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13" descr="Britain's Fla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3999" b="6024"/>
          <a:stretch>
            <a:fillRect/>
          </a:stretch>
        </p:blipFill>
        <p:spPr bwMode="auto">
          <a:xfrm>
            <a:off x="3043646" y="2251164"/>
            <a:ext cx="5491526" cy="3569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3650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ÐÐ°ÑÑÐ¸Ð½ÐºÐ¸ Ð¿Ð¾ Ð·Ð°Ð¿ÑÐ¾ÑÑ Ð½Ð°ÑÐ¸Ð¾Ð½Ð°Ð»ÑÐ½ÑÐ¹ ÑÐ¸Ð¼Ð²Ð¾Ð» Ð²ÐµÐ»Ð¸ÐºÐ¾Ð±ÑÐ¸ÑÐ°Ð½Ð¸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788" y="757507"/>
            <a:ext cx="4670970" cy="4519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812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national emblem of the UK</a:t>
            </a:r>
            <a:endParaRPr lang="ru-RU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ÐÐ°ÑÑÐ¸Ð½ÐºÐ¸ Ð¿Ð¾ Ð·Ð°Ð¿ÑÐ¾ÑÑ Ð½Ð°ÑÐ¸Ð¾Ð½Ð°Ð»ÑÐ½ÑÐ¹ ÑÐ¸Ð¼Ð²Ð¾Ð» Ð²ÐµÐ»Ð¸ÐºÐ¾Ð±ÑÐ¸ÑÐ°Ð½Ð¸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055" y="2233612"/>
            <a:ext cx="3810000" cy="3686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30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 descr="ÐÐ°ÑÑÐ¸Ð½ÐºÐ¸ Ð¿Ð¾ Ð·Ð°Ð¿ÑÐ¾ÑÑ Ð½Ð°ÑÐ¸Ð¾Ð½Ð°Ð»ÑÐ½ÑÐ¹ ÑÐ¸Ð¼Ð²Ð¾Ð» Ð±ÐµÐ»Ð°ÑÑÑÐ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768" y="1563733"/>
            <a:ext cx="6062188" cy="4001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49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Cornflower – the national symbol </a:t>
            </a:r>
            <a:b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Belarus</a:t>
            </a:r>
            <a:endParaRPr lang="ru-RU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ÐÐ°ÑÑÐ¸Ð½ÐºÐ¸ Ð¿Ð¾ Ð·Ð°Ð¿ÑÐ¾ÑÑ Ð½Ð°ÑÐ¸Ð¾Ð½Ð°Ð»ÑÐ½ÑÐ¹ ÑÐ¸Ð¼Ð²Ð¾Ð» Ð±ÐµÐ»Ð°ÑÑÑÐ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831" y="2190750"/>
            <a:ext cx="5715000" cy="377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170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7703" y="891965"/>
            <a:ext cx="5872299" cy="4876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2720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Stonehenge – the national symbol </a:t>
            </a:r>
            <a:b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UK</a:t>
            </a:r>
            <a:endParaRPr lang="ru-RU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4091" y="2224376"/>
            <a:ext cx="4461511" cy="370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6477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ÐÐ°ÑÑÐ¸Ð½ÐºÐ¸ Ð¿Ð¾ Ð·Ð°Ð¿ÑÐ¾ÑÑ ÐºÐ°ÑÑÐ¸Ð½ÐºÐ° ÑÐ¼Ð°Ð¹Ð»Ð¸Ðº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135" y="609600"/>
            <a:ext cx="6113614" cy="5543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235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Основа</Template>
  <TotalTime>39</TotalTime>
  <Words>80</Words>
  <Application>Microsoft Office PowerPoint</Application>
  <PresentationFormat>Широкоэкранный</PresentationFormat>
  <Paragraphs>12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Algerian</vt:lpstr>
      <vt:lpstr>Arial</vt:lpstr>
      <vt:lpstr>Corbel</vt:lpstr>
      <vt:lpstr>Базис</vt:lpstr>
      <vt:lpstr>EVERY COUNTRY HAS ITS OWN NATIONAL SYMBOL AND EMBLEM</vt:lpstr>
      <vt:lpstr>Презентация PowerPoint</vt:lpstr>
      <vt:lpstr>Daffodil – the emblem of Wales</vt:lpstr>
      <vt:lpstr>Презентация PowerPoint</vt:lpstr>
      <vt:lpstr>St.Andrew’s flag – the flag of Scotland</vt:lpstr>
      <vt:lpstr>Презентация PowerPoint</vt:lpstr>
      <vt:lpstr>White stork – the national symbol of Belarus</vt:lpstr>
      <vt:lpstr>Презентация PowerPoint</vt:lpstr>
      <vt:lpstr>Bald eagle – the national symbol  of the USA</vt:lpstr>
      <vt:lpstr>Презентация PowerPoint</vt:lpstr>
      <vt:lpstr>Red rose – the symbol of England</vt:lpstr>
      <vt:lpstr>Презентация PowerPoint</vt:lpstr>
      <vt:lpstr>Bear – the national symbol of Russia</vt:lpstr>
      <vt:lpstr>Презентация PowerPoint</vt:lpstr>
      <vt:lpstr>The national emblem of Belarus</vt:lpstr>
      <vt:lpstr>Презентация PowerPoint</vt:lpstr>
      <vt:lpstr>Union Jack – the national flag of the UK</vt:lpstr>
      <vt:lpstr>Презентация PowerPoint</vt:lpstr>
      <vt:lpstr>The national emblem of the UK</vt:lpstr>
      <vt:lpstr>Презентация PowerPoint</vt:lpstr>
      <vt:lpstr>Cornflower – the national symbol  of Belarus</vt:lpstr>
      <vt:lpstr>Презентация PowerPoint</vt:lpstr>
      <vt:lpstr>Stonehenge – the national symbol  of the UK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EVERY COUNTRY HAS ITS NATIONAL SYMBOL AND EMBLEM</dc:title>
  <dc:creator>Пользователь Windows</dc:creator>
  <cp:lastModifiedBy>Пользователь Windows</cp:lastModifiedBy>
  <cp:revision>6</cp:revision>
  <dcterms:created xsi:type="dcterms:W3CDTF">2018-11-27T07:41:22Z</dcterms:created>
  <dcterms:modified xsi:type="dcterms:W3CDTF">2018-11-28T05:20:37Z</dcterms:modified>
</cp:coreProperties>
</file>