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9F24E-5984-486A-BFE2-4BA93A362817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773B5-6AAC-4E12-8B48-99EBF8DAEC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7750D-47F7-4FD8-929C-A866245CEA72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9B508-E997-4C5A-8951-B50782322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75E3A-7A1D-4C9D-B4C1-01B9A9FA04E3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E1AB0-64B6-465F-8F1C-717077691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A589C-93F4-4A6D-8E11-7D79CA97D7E4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FA474-8001-4094-892F-82E54E9AD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8FFF2-D80A-414A-B294-1AEE7E5AE5B9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882F7-7773-4B8E-8E7C-3D05F61D5F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7AF83-9BF7-4650-9216-CF113351C17E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E2EF2-081D-4C00-88F3-B45602489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175B9-DBB8-4210-965E-1C5F60B78465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2270B-BA26-434C-A98E-F825A8E00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A441F-04CB-40BC-A129-796D7C7AC5AE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61185-AB1C-489D-B060-37C3196DAE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A9513-E7AC-47E9-8A02-703811FDD73C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BF77E-32C6-4FD7-ACB5-3CA567278D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03D45-E3F2-4A2A-9C8B-E2609EB195E0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3CCCB-AFD5-447B-88A9-CC1282753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DAF67-CD4D-42D7-A82D-2A146041864B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20BF4-E7B1-4CD8-8EF2-A8E3BFF3C2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D45945-D5EF-4DA2-8A4C-806B71814663}" type="datetimeFigureOut">
              <a:rPr lang="ru-RU"/>
              <a:pPr>
                <a:defRPr/>
              </a:pPr>
              <a:t>08.09.2017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C2385E-498B-41B3-BBCE-F8DD912EC7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656183"/>
          </a:xfrm>
        </p:spPr>
        <p:txBody>
          <a:bodyPr rtlCol="0">
            <a:prstTxWarp prst="textWave2">
              <a:avLst/>
            </a:prstTxWarp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Внешнее строение листа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913" y="2565400"/>
            <a:ext cx="6440487" cy="33845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38" name="Объект 2"/>
          <p:cNvSpPr>
            <a:spLocks noGrp="1"/>
          </p:cNvSpPr>
          <p:nvPr>
            <p:ph idx="1"/>
          </p:nvPr>
        </p:nvSpPr>
        <p:spPr>
          <a:xfrm>
            <a:off x="395288" y="260350"/>
            <a:ext cx="8291512" cy="5865813"/>
          </a:xfrm>
        </p:spPr>
        <p:txBody>
          <a:bodyPr/>
          <a:lstStyle/>
          <a:p>
            <a:r>
              <a:rPr lang="ru-RU" sz="4000" i="1" smtClean="0">
                <a:solidFill>
                  <a:schemeClr val="tx2"/>
                </a:solidFill>
              </a:rPr>
              <a:t>Делай добро</a:t>
            </a:r>
          </a:p>
          <a:p>
            <a:r>
              <a:rPr lang="ru-RU" sz="4000" i="1" smtClean="0">
                <a:solidFill>
                  <a:schemeClr val="tx2"/>
                </a:solidFill>
              </a:rPr>
              <a:t>Бойся обидеть человека</a:t>
            </a:r>
          </a:p>
          <a:p>
            <a:r>
              <a:rPr lang="ru-RU" sz="4000" i="1" smtClean="0">
                <a:solidFill>
                  <a:schemeClr val="tx2"/>
                </a:solidFill>
              </a:rPr>
              <a:t>Люби и прощай людей</a:t>
            </a:r>
          </a:p>
          <a:p>
            <a:r>
              <a:rPr lang="ru-RU" sz="4000" i="1" smtClean="0">
                <a:solidFill>
                  <a:schemeClr val="tx2"/>
                </a:solidFill>
              </a:rPr>
              <a:t>Говори обо всем честно и правдиво</a:t>
            </a:r>
          </a:p>
          <a:p>
            <a:r>
              <a:rPr lang="ru-RU" sz="4000" i="1" smtClean="0">
                <a:solidFill>
                  <a:schemeClr val="tx2"/>
                </a:solidFill>
              </a:rPr>
              <a:t>Помни: учеба твой главный труд</a:t>
            </a:r>
          </a:p>
          <a:p>
            <a:r>
              <a:rPr lang="ru-RU" sz="4000" i="1" smtClean="0">
                <a:solidFill>
                  <a:schemeClr val="tx2"/>
                </a:solidFill>
              </a:rPr>
              <a:t>Живи и трудись на совесть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637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457200" y="620713"/>
            <a:ext cx="8229600" cy="550545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4000" i="1" smtClean="0">
                <a:solidFill>
                  <a:schemeClr val="tx2"/>
                </a:solidFill>
              </a:rPr>
              <a:t>«Земля моя златая</a:t>
            </a:r>
          </a:p>
          <a:p>
            <a:pPr marL="0" indent="0">
              <a:buFont typeface="Arial" charset="0"/>
              <a:buNone/>
            </a:pPr>
            <a:r>
              <a:rPr lang="ru-RU" sz="4000" i="1" smtClean="0">
                <a:solidFill>
                  <a:schemeClr val="tx2"/>
                </a:solidFill>
              </a:rPr>
              <a:t>Осенний светлый храм</a:t>
            </a:r>
          </a:p>
          <a:p>
            <a:pPr marL="0" indent="0">
              <a:buFont typeface="Arial" charset="0"/>
              <a:buNone/>
            </a:pPr>
            <a:r>
              <a:rPr lang="ru-RU" sz="4000" i="1" smtClean="0">
                <a:solidFill>
                  <a:schemeClr val="tx2"/>
                </a:solidFill>
              </a:rPr>
              <a:t>Гусей крикливых стая</a:t>
            </a:r>
          </a:p>
          <a:p>
            <a:pPr marL="0" indent="0">
              <a:buFont typeface="Arial" charset="0"/>
              <a:buNone/>
            </a:pPr>
            <a:r>
              <a:rPr lang="ru-RU" sz="4000" i="1" smtClean="0">
                <a:solidFill>
                  <a:schemeClr val="tx2"/>
                </a:solidFill>
              </a:rPr>
              <a:t>Несется к облакам»</a:t>
            </a:r>
          </a:p>
          <a:p>
            <a:pPr marL="0" indent="0">
              <a:buFont typeface="Arial" charset="0"/>
              <a:buNone/>
            </a:pPr>
            <a:endParaRPr lang="ru-RU" sz="4000" smtClean="0">
              <a:solidFill>
                <a:schemeClr val="tx2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ru-RU" sz="4000" smtClean="0">
                <a:solidFill>
                  <a:schemeClr val="tx2"/>
                </a:solidFill>
              </a:rPr>
              <a:t>                                                 С.Есенин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386" name="Объект 2"/>
          <p:cNvSpPr>
            <a:spLocks noGrp="1"/>
          </p:cNvSpPr>
          <p:nvPr>
            <p:ph idx="1"/>
          </p:nvPr>
        </p:nvSpPr>
        <p:spPr>
          <a:xfrm>
            <a:off x="457200" y="549275"/>
            <a:ext cx="8229600" cy="55768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mtClean="0"/>
              <a:t> </a:t>
            </a:r>
          </a:p>
          <a:p>
            <a:pPr marL="0" indent="0">
              <a:buFont typeface="Arial" charset="0"/>
              <a:buNone/>
            </a:pPr>
            <a:endParaRPr lang="ru-RU" smtClean="0"/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3375"/>
            <a:ext cx="674211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http://aleast1.narod.ru/gold_bir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75050"/>
            <a:ext cx="6761163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68313" y="981075"/>
            <a:ext cx="8229600" cy="792163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313" y="981075"/>
            <a:ext cx="8229600" cy="557688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ru-RU" smtClean="0"/>
          </a:p>
          <a:p>
            <a:pPr marL="0" indent="0">
              <a:buFont typeface="Arial" charset="0"/>
              <a:buNone/>
            </a:pPr>
            <a:endParaRPr lang="ru-RU" smtClean="0"/>
          </a:p>
          <a:p>
            <a:pPr marL="0" indent="0">
              <a:buFont typeface="Arial" charset="0"/>
              <a:buNone/>
            </a:pPr>
            <a:endParaRPr lang="ru-RU" smtClean="0"/>
          </a:p>
          <a:p>
            <a:pPr marL="0" indent="0"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11559" y="1556792"/>
            <a:ext cx="7627409" cy="2304256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/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Внешнее строение листа</a:t>
            </a:r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" y="2565400"/>
            <a:ext cx="389731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5950" y="2586038"/>
            <a:ext cx="39655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smtClean="0">
                <a:solidFill>
                  <a:schemeClr val="tx2"/>
                </a:solidFill>
              </a:rPr>
              <a:t/>
            </a:r>
            <a:br>
              <a:rPr lang="ru-RU" sz="7200" smtClean="0">
                <a:solidFill>
                  <a:schemeClr val="tx2"/>
                </a:solidFill>
              </a:rPr>
            </a:br>
            <a:endParaRPr lang="ru-RU" sz="7200" smtClean="0">
              <a:solidFill>
                <a:schemeClr val="tx2"/>
              </a:solidFill>
            </a:endParaRPr>
          </a:p>
        </p:txBody>
      </p:sp>
      <p:sp>
        <p:nvSpPr>
          <p:cNvPr id="18434" name="Объект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8000" smtClean="0">
                <a:solidFill>
                  <a:schemeClr val="tx2"/>
                </a:solidFill>
              </a:rPr>
              <a:t>Фикус</a:t>
            </a:r>
          </a:p>
          <a:p>
            <a:pPr marL="0" indent="0">
              <a:buFont typeface="Arial" charset="0"/>
              <a:buNone/>
            </a:pPr>
            <a:r>
              <a:rPr lang="ru-RU" sz="8000" smtClean="0">
                <a:solidFill>
                  <a:schemeClr val="tx2"/>
                </a:solidFill>
              </a:rPr>
              <a:t>      Монстера</a:t>
            </a:r>
          </a:p>
          <a:p>
            <a:pPr marL="0" indent="0">
              <a:buFont typeface="Arial" charset="0"/>
              <a:buNone/>
            </a:pPr>
            <a:r>
              <a:rPr lang="ru-RU" sz="8000" smtClean="0">
                <a:solidFill>
                  <a:schemeClr val="tx2"/>
                </a:solidFill>
              </a:rPr>
              <a:t>          Хлорофитум</a:t>
            </a:r>
          </a:p>
          <a:p>
            <a:pPr marL="0" indent="0">
              <a:buFont typeface="Arial" charset="0"/>
              <a:buNone/>
            </a:pPr>
            <a:r>
              <a:rPr lang="ru-RU" sz="8000" smtClean="0">
                <a:solidFill>
                  <a:schemeClr val="tx2"/>
                </a:solidFill>
              </a:rPr>
              <a:t>                Шефлера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dirty="0" smtClean="0"/>
              <a:t>Лист черешковый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       Лист сидячий</a:t>
            </a:r>
            <a:endParaRPr lang="ru-RU" dirty="0"/>
          </a:p>
        </p:txBody>
      </p:sp>
      <p:sp>
        <p:nvSpPr>
          <p:cNvPr id="1945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                                                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113"/>
            <a:ext cx="399573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0350" y="1916113"/>
            <a:ext cx="4464050" cy="318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Жилкование листьев</a:t>
            </a:r>
          </a:p>
        </p:txBody>
      </p:sp>
      <p:sp>
        <p:nvSpPr>
          <p:cNvPr id="204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412875"/>
            <a:ext cx="77057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Листорасположение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5949950"/>
            <a:ext cx="7561262" cy="4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219450"/>
            <a:ext cx="7566025" cy="273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Объект 3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r>
              <a:rPr lang="ru-RU" smtClean="0"/>
              <a:t>Очередное</a:t>
            </a:r>
          </a:p>
          <a:p>
            <a:r>
              <a:rPr lang="ru-RU" smtClean="0"/>
              <a:t>                        супротивное   </a:t>
            </a:r>
          </a:p>
          <a:p>
            <a:r>
              <a:rPr lang="ru-RU" smtClean="0"/>
              <a:t>                                                        мутовчатое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3"/>
          <p:cNvSpPr>
            <a:spLocks noGrp="1"/>
          </p:cNvSpPr>
          <p:nvPr>
            <p:ph type="title"/>
          </p:nvPr>
        </p:nvSpPr>
        <p:spPr>
          <a:xfrm flipV="1">
            <a:off x="457200" y="-1035050"/>
            <a:ext cx="8229600" cy="1035050"/>
          </a:xfrm>
        </p:spPr>
        <p:txBody>
          <a:bodyPr/>
          <a:lstStyle/>
          <a:p>
            <a:pPr algn="l"/>
            <a:r>
              <a:rPr lang="ru-RU" smtClean="0"/>
              <a:t>   </a:t>
            </a:r>
          </a:p>
        </p:txBody>
      </p:sp>
      <p:sp>
        <p:nvSpPr>
          <p:cNvPr id="22530" name="Объект 4"/>
          <p:cNvSpPr>
            <a:spLocks noGrp="1"/>
          </p:cNvSpPr>
          <p:nvPr>
            <p:ph idx="1"/>
          </p:nvPr>
        </p:nvSpPr>
        <p:spPr>
          <a:xfrm>
            <a:off x="457200" y="765175"/>
            <a:ext cx="8229600" cy="5360988"/>
          </a:xfrm>
        </p:spPr>
        <p:txBody>
          <a:bodyPr/>
          <a:lstStyle/>
          <a:p>
            <a:r>
              <a:rPr lang="ru-RU" smtClean="0"/>
              <a:t>Вариант 1                   </a:t>
            </a:r>
          </a:p>
          <a:p>
            <a:endParaRPr lang="ru-RU" smtClean="0"/>
          </a:p>
          <a:p>
            <a:r>
              <a:rPr lang="ru-RU" smtClean="0"/>
              <a:t>Определить жилкование листьев.</a:t>
            </a:r>
          </a:p>
          <a:p>
            <a:endParaRPr lang="ru-RU" smtClean="0"/>
          </a:p>
          <a:p>
            <a:r>
              <a:rPr lang="ru-RU" smtClean="0"/>
              <a:t>Вариант 2</a:t>
            </a:r>
          </a:p>
          <a:p>
            <a:endParaRPr lang="ru-RU" smtClean="0"/>
          </a:p>
          <a:p>
            <a:r>
              <a:rPr lang="ru-RU" smtClean="0"/>
              <a:t>Определить сидячий лист или черешковый.</a:t>
            </a:r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23554" name="Объект 2"/>
          <p:cNvSpPr>
            <a:spLocks noGrp="1"/>
          </p:cNvSpPr>
          <p:nvPr>
            <p:ph idx="1"/>
          </p:nvPr>
        </p:nvSpPr>
        <p:spPr>
          <a:xfrm>
            <a:off x="457200" y="692150"/>
            <a:ext cx="8229600" cy="5434013"/>
          </a:xfrm>
        </p:spPr>
        <p:txBody>
          <a:bodyPr/>
          <a:lstStyle/>
          <a:p>
            <a:r>
              <a:rPr lang="ru-RU" sz="6000" dirty="0" smtClean="0">
                <a:solidFill>
                  <a:schemeClr val="tx2"/>
                </a:solidFill>
              </a:rPr>
              <a:t>Любите Родину большую- </a:t>
            </a:r>
            <a:r>
              <a:rPr lang="ru-RU" sz="6000" dirty="0" smtClean="0">
                <a:solidFill>
                  <a:schemeClr val="tx2"/>
                </a:solidFill>
              </a:rPr>
              <a:t>Белоруссию </a:t>
            </a:r>
            <a:r>
              <a:rPr lang="ru-RU" sz="6000" dirty="0" smtClean="0">
                <a:solidFill>
                  <a:schemeClr val="tx2"/>
                </a:solidFill>
              </a:rPr>
              <a:t>и малую - ту, где вы живете, берегите свой дом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smtClean="0">
                <a:solidFill>
                  <a:schemeClr val="tx2"/>
                </a:solidFill>
              </a:rPr>
              <a:t>Спасибо!</a:t>
            </a:r>
          </a:p>
        </p:txBody>
      </p:sp>
      <p:sp>
        <p:nvSpPr>
          <p:cNvPr id="2457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pPr marL="1371600" lvl="3" indent="0">
              <a:buFont typeface="Arial" charset="0"/>
              <a:buNone/>
            </a:pPr>
            <a:r>
              <a:rPr lang="ru-RU" sz="6000" smtClean="0">
                <a:solidFill>
                  <a:schemeClr val="tx2"/>
                </a:solidFill>
              </a:rPr>
              <a:t>Урок окончен!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Words>104</Words>
  <Application>Microsoft Office PowerPoint</Application>
  <PresentationFormat>Экран (4:3)</PresentationFormat>
  <Paragraphs>44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Внешнее строение листа</vt:lpstr>
      <vt:lpstr>Слайд 2</vt:lpstr>
      <vt:lpstr>Слайд 3</vt:lpstr>
      <vt:lpstr>Слайд 4</vt:lpstr>
      <vt:lpstr>Слайд 5</vt:lpstr>
      <vt:lpstr> </vt:lpstr>
      <vt:lpstr>Лист черешковый                                        Лист сидячий</vt:lpstr>
      <vt:lpstr>Жилкование листьев</vt:lpstr>
      <vt:lpstr>Листорасположение</vt:lpstr>
      <vt:lpstr>   </vt:lpstr>
      <vt:lpstr>Слайд 11</vt:lpstr>
      <vt:lpstr>Спасибо!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Внешнее строение листа</dc:title>
  <dc:creator>галина</dc:creator>
  <cp:lastModifiedBy>Admin</cp:lastModifiedBy>
  <cp:revision>13</cp:revision>
  <dcterms:created xsi:type="dcterms:W3CDTF">2012-10-19T12:51:57Z</dcterms:created>
  <dcterms:modified xsi:type="dcterms:W3CDTF">2017-09-08T10:49:39Z</dcterms:modified>
</cp:coreProperties>
</file>