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0" r:id="rId3"/>
    <p:sldId id="259" r:id="rId4"/>
    <p:sldId id="258" r:id="rId5"/>
    <p:sldId id="257" r:id="rId6"/>
    <p:sldId id="264" r:id="rId7"/>
    <p:sldId id="262" r:id="rId8"/>
    <p:sldId id="261" r:id="rId9"/>
    <p:sldId id="279" r:id="rId10"/>
    <p:sldId id="278" r:id="rId11"/>
    <p:sldId id="277" r:id="rId12"/>
    <p:sldId id="276" r:id="rId13"/>
    <p:sldId id="275" r:id="rId14"/>
    <p:sldId id="274" r:id="rId15"/>
    <p:sldId id="273" r:id="rId16"/>
    <p:sldId id="272" r:id="rId17"/>
    <p:sldId id="271" r:id="rId18"/>
    <p:sldId id="270" r:id="rId19"/>
    <p:sldId id="269" r:id="rId20"/>
    <p:sldId id="268" r:id="rId21"/>
    <p:sldId id="267" r:id="rId22"/>
    <p:sldId id="266" r:id="rId23"/>
    <p:sldId id="287" r:id="rId24"/>
    <p:sldId id="289" r:id="rId25"/>
    <p:sldId id="288" r:id="rId26"/>
    <p:sldId id="282" r:id="rId27"/>
    <p:sldId id="286" r:id="rId28"/>
    <p:sldId id="285" r:id="rId29"/>
    <p:sldId id="284" r:id="rId30"/>
    <p:sldId id="283" r:id="rId31"/>
    <p:sldId id="281" r:id="rId32"/>
    <p:sldId id="280" r:id="rId33"/>
    <p:sldId id="265" r:id="rId34"/>
    <p:sldId id="297" r:id="rId35"/>
    <p:sldId id="296" r:id="rId36"/>
    <p:sldId id="295" r:id="rId37"/>
    <p:sldId id="294" r:id="rId38"/>
    <p:sldId id="293" r:id="rId39"/>
    <p:sldId id="292" r:id="rId40"/>
    <p:sldId id="291" r:id="rId41"/>
    <p:sldId id="290" r:id="rId42"/>
    <p:sldId id="301" r:id="rId43"/>
    <p:sldId id="302" r:id="rId44"/>
    <p:sldId id="300" r:id="rId45"/>
    <p:sldId id="299" r:id="rId46"/>
    <p:sldId id="298" r:id="rId47"/>
    <p:sldId id="306" r:id="rId48"/>
    <p:sldId id="305" r:id="rId49"/>
    <p:sldId id="304" r:id="rId50"/>
    <p:sldId id="303" r:id="rId51"/>
    <p:sldId id="307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1" autoAdjust="0"/>
    <p:restoredTop sz="94660"/>
  </p:normalViewPr>
  <p:slideViewPr>
    <p:cSldViewPr>
      <p:cViewPr varScale="1">
        <p:scale>
          <a:sx n="68" d="100"/>
          <a:sy n="68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E68E5B0-ED84-4C7B-A6A5-DAFFC0D4CFD9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C540A41-CDB1-4A2C-AA2D-E4A4CAD915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Тепличные растения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Замиокулькас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2\Desktop\замио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7056784" cy="49685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Молочай треугольный ядовитый</a:t>
            </a:r>
            <a:endParaRPr lang="ru-RU" dirty="0"/>
          </a:p>
        </p:txBody>
      </p:sp>
      <p:pic>
        <p:nvPicPr>
          <p:cNvPr id="15362" name="Picture 2" descr="E:\цветы в теплице\DSC_02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5869" y="1678464"/>
            <a:ext cx="7061662" cy="4709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Молочай </a:t>
            </a:r>
            <a:endParaRPr lang="ru-RU" dirty="0"/>
          </a:p>
        </p:txBody>
      </p:sp>
      <p:pic>
        <p:nvPicPr>
          <p:cNvPr id="3074" name="Picture 2" descr="C:\Users\2\Desktop\ТЕПЛИЦА\молоча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2808" y="1609725"/>
            <a:ext cx="6467784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Молочай смолоносный </a:t>
            </a:r>
            <a:r>
              <a:rPr lang="ru-RU" dirty="0" err="1" smtClean="0"/>
              <a:t>Стапелия</a:t>
            </a:r>
            <a:endParaRPr lang="ru-RU" dirty="0"/>
          </a:p>
        </p:txBody>
      </p:sp>
      <p:pic>
        <p:nvPicPr>
          <p:cNvPr id="4098" name="Picture 2" descr="C:\Users\2\Desktop\ТЕПЛИЦА\молочай смолоносны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647950" y="2961481"/>
            <a:ext cx="2857500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Хатиора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2" name="Picture 2" descr="C:\Users\2\Desktop\ТЕПЛИЦА\хатиор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Аспарагус </a:t>
            </a:r>
            <a:r>
              <a:rPr lang="ru-RU" dirty="0" err="1" smtClean="0"/>
              <a:t>шпренгера</a:t>
            </a:r>
            <a:endParaRPr lang="ru-RU" dirty="0"/>
          </a:p>
        </p:txBody>
      </p:sp>
      <p:pic>
        <p:nvPicPr>
          <p:cNvPr id="7170" name="Picture 2" descr="C:\Users\2\Desktop\asparagus Шпренгера-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0700" y="2460276"/>
            <a:ext cx="4572000" cy="3145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Аспарагус перистый</a:t>
            </a:r>
            <a:endParaRPr lang="ru-RU" dirty="0"/>
          </a:p>
        </p:txBody>
      </p:sp>
      <p:pic>
        <p:nvPicPr>
          <p:cNvPr id="8194" name="Picture 2" descr="C:\Users\2\Desktop\asparagus-перисты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772816"/>
            <a:ext cx="7056784" cy="5085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Кампанула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218" name="Picture 2" descr="C:\Users\2\Desktop\rfvgfy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28700" y="2013744"/>
            <a:ext cx="609600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Бегония </a:t>
            </a:r>
            <a:endParaRPr lang="ru-RU" dirty="0"/>
          </a:p>
        </p:txBody>
      </p:sp>
      <p:pic>
        <p:nvPicPr>
          <p:cNvPr id="10242" name="Picture 2" descr="C:\Users\2\Desktop\еон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3568" y="1772816"/>
            <a:ext cx="6264696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Бегония </a:t>
            </a:r>
            <a:endParaRPr lang="ru-RU" dirty="0"/>
          </a:p>
        </p:txBody>
      </p:sp>
      <p:pic>
        <p:nvPicPr>
          <p:cNvPr id="11266" name="Picture 2" descr="C:\Users\2\Desktop\бего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552728" cy="4824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Бегония </a:t>
            </a:r>
            <a:endParaRPr lang="ru-RU" dirty="0"/>
          </a:p>
        </p:txBody>
      </p:sp>
      <p:pic>
        <p:nvPicPr>
          <p:cNvPr id="12290" name="Picture 2" descr="C:\Users\2\Desktop\,бе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412776"/>
            <a:ext cx="7272808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Драцена </a:t>
            </a:r>
            <a:endParaRPr lang="ru-RU" dirty="0"/>
          </a:p>
        </p:txBody>
      </p:sp>
      <p:pic>
        <p:nvPicPr>
          <p:cNvPr id="13315" name="Picture 3" descr="C:\Users\2\Desktop\8-душиста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6912768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Драцена </a:t>
            </a:r>
            <a:endParaRPr lang="ru-RU" dirty="0"/>
          </a:p>
        </p:txBody>
      </p:sp>
      <p:pic>
        <p:nvPicPr>
          <p:cNvPr id="14339" name="Picture 3" descr="C:\Users\2\Desktop\dracena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6408712" cy="4752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Хамедорея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5362" name="Picture 2" descr="C:\Users\2\Desktop\хаме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24374" y="1609725"/>
            <a:ext cx="5904652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Сингониум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6386" name="Picture 2" descr="C:\Users\2\Desktop\сингониум-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7272808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Рео</a:t>
            </a:r>
            <a:r>
              <a:rPr lang="ru-RU" dirty="0" smtClean="0"/>
              <a:t> </a:t>
            </a:r>
            <a:r>
              <a:rPr lang="ru-RU" dirty="0" err="1" smtClean="0"/>
              <a:t>покрывальчатое</a:t>
            </a:r>
            <a:endParaRPr lang="ru-RU" dirty="0"/>
          </a:p>
        </p:txBody>
      </p:sp>
      <p:pic>
        <p:nvPicPr>
          <p:cNvPr id="17410" name="Picture 2" descr="C:\Users\2\Desktop\рео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8" y="1844824"/>
            <a:ext cx="5976664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Рео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8434" name="Picture 2" descr="C:\Users\2\Desktop\рео пок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628800"/>
            <a:ext cx="6552728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Рео</a:t>
            </a:r>
            <a:r>
              <a:rPr lang="ru-RU" smtClean="0"/>
              <a:t> </a:t>
            </a:r>
            <a:endParaRPr lang="ru-RU"/>
          </a:p>
        </p:txBody>
      </p:sp>
      <p:pic>
        <p:nvPicPr>
          <p:cNvPr id="19458" name="Picture 2" descr="C:\Users\2\Desktop\h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620986"/>
            <a:ext cx="7239000" cy="48241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Вашингтония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2\Desktop\_washington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3568" y="1700808"/>
            <a:ext cx="6480720" cy="46085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Фикус </a:t>
            </a:r>
            <a:endParaRPr lang="ru-RU" dirty="0"/>
          </a:p>
        </p:txBody>
      </p:sp>
      <p:pic>
        <p:nvPicPr>
          <p:cNvPr id="2050" name="Picture 2" descr="C:\Users\2\Desktop\fikys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08254" y="1609725"/>
            <a:ext cx="6536891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Цикас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218" name="Picture 2" descr="C:\Users\2\Desktop\цика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1556792"/>
            <a:ext cx="6624736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Финиковая пальма</a:t>
            </a:r>
            <a:endParaRPr lang="ru-RU" dirty="0"/>
          </a:p>
        </p:txBody>
      </p:sp>
      <p:pic>
        <p:nvPicPr>
          <p:cNvPr id="4098" name="Picture 2" descr="C:\Users\2\Desktop\финиковая пальм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37073" y="1609725"/>
            <a:ext cx="4079254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Монстера </a:t>
            </a:r>
            <a:endParaRPr lang="ru-RU" dirty="0"/>
          </a:p>
        </p:txBody>
      </p:sp>
      <p:pic>
        <p:nvPicPr>
          <p:cNvPr id="5122" name="Picture 2" descr="C:\Users\2\Desktop\Monstera_delicios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Диффенбахия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146" name="Picture 2" descr="C:\Users\2\Desktop\диффенбах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19200" y="1889919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Каланхоэ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171" name="Picture 3" descr="C:\Users\2\Desktop\kalanhoe-lechebnyy.1.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6900" y="1609725"/>
            <a:ext cx="6459599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Каланхоэ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194" name="Picture 2" descr="C:\Users\2\Desktop\kalanchoe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Хавортия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218" name="Picture 2" descr="C:\Users\2\Desktop\Haworthi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Герань </a:t>
            </a:r>
            <a:endParaRPr lang="ru-RU" dirty="0"/>
          </a:p>
        </p:txBody>
      </p:sp>
      <p:pic>
        <p:nvPicPr>
          <p:cNvPr id="10242" name="Picture 2" descr="C:\Users\2\Desktop\геран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Циперус </a:t>
            </a:r>
            <a:endParaRPr lang="ru-RU" dirty="0"/>
          </a:p>
        </p:txBody>
      </p:sp>
      <p:pic>
        <p:nvPicPr>
          <p:cNvPr id="11266" name="Picture 2" descr="C:\Users\2\Desktop\циперу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Традесканция </a:t>
            </a:r>
            <a:r>
              <a:rPr lang="ru-RU" dirty="0" err="1" smtClean="0"/>
              <a:t>Сеткреазия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Picture 2" descr="C:\Users\2\Desktop\традска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12970" y="1609725"/>
            <a:ext cx="6527459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Алоэ </a:t>
            </a:r>
            <a:endParaRPr lang="ru-RU" dirty="0"/>
          </a:p>
        </p:txBody>
      </p:sp>
      <p:pic>
        <p:nvPicPr>
          <p:cNvPr id="13314" name="Picture 2" descr="E:\цветы в теплице\DSC_02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5869" y="1678464"/>
            <a:ext cx="7061662" cy="4709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E:\цветы в теплице\DSC_02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5869" y="1678464"/>
            <a:ext cx="7061662" cy="4709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Эухарис</a:t>
            </a:r>
            <a:r>
              <a:rPr lang="ru-RU" dirty="0" smtClean="0"/>
              <a:t> Амазонская Лилия </a:t>
            </a:r>
            <a:endParaRPr lang="ru-RU" dirty="0"/>
          </a:p>
        </p:txBody>
      </p:sp>
      <p:pic>
        <p:nvPicPr>
          <p:cNvPr id="16386" name="Picture 2" descr="E:\цветы в теплице\DSC_02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5869" y="1678464"/>
            <a:ext cx="7061662" cy="4709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Гименокаллис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7410" name="Picture 2" descr="C:\Users\2\Desktop\hymenocallis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6408712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Кливия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8435" name="Picture 3" descr="C:\Users\2\Desktop\клив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5576" y="1772816"/>
            <a:ext cx="6048672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Роициссус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2\Desktop\роициссус-берез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4450" y="2128044"/>
            <a:ext cx="55245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Апорокактус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482" name="Picture 2" descr="C:\Users\2\Desktop\Aporocactus flagelliformis _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75656" y="2060848"/>
            <a:ext cx="5544616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Сансевьера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2\Desktop\сансевьер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9210" y="1609725"/>
            <a:ext cx="3634979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Сансевьера</a:t>
            </a:r>
            <a:endParaRPr lang="ru-RU" dirty="0"/>
          </a:p>
        </p:txBody>
      </p:sp>
      <p:pic>
        <p:nvPicPr>
          <p:cNvPr id="2050" name="Picture 2" descr="C:\Users\2\Desktop\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6696744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Сансевьера</a:t>
            </a:r>
            <a:endParaRPr lang="ru-RU" dirty="0"/>
          </a:p>
        </p:txBody>
      </p:sp>
      <p:pic>
        <p:nvPicPr>
          <p:cNvPr id="3074" name="Picture 2" descr="C:\Users\2\Desktop\368_b_5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00200"/>
            <a:ext cx="5976664" cy="4708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Агава американская </a:t>
            </a:r>
            <a:endParaRPr lang="ru-RU" dirty="0"/>
          </a:p>
        </p:txBody>
      </p:sp>
      <p:pic>
        <p:nvPicPr>
          <p:cNvPr id="4098" name="Picture 2" descr="C:\Users\2\Desktop\ага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9210" y="1609725"/>
            <a:ext cx="3634979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Агава кактус</a:t>
            </a:r>
            <a:endParaRPr lang="ru-RU" dirty="0"/>
          </a:p>
        </p:txBody>
      </p:sp>
      <p:pic>
        <p:nvPicPr>
          <p:cNvPr id="1026" name="Picture 2" descr="C:\Users\2\Desktop\ОБРАЗЕЦ Рабоч.  прогр.  6-9 классы 2015-2016\Agave_america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6840760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Молочай </a:t>
            </a:r>
            <a:r>
              <a:rPr lang="ru-RU" dirty="0" err="1" smtClean="0"/>
              <a:t>тирукалли</a:t>
            </a:r>
            <a:endParaRPr lang="ru-RU" dirty="0"/>
          </a:p>
        </p:txBody>
      </p:sp>
      <p:pic>
        <p:nvPicPr>
          <p:cNvPr id="5122" name="Picture 2" descr="C:\Users\2\Desktop\молочай тирукал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28700" y="1747044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Бромелия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146" name="Picture 2" descr="C:\Users\2\Desktop\бромел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7632848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Каллизия</a:t>
            </a:r>
            <a:r>
              <a:rPr lang="ru-RU" dirty="0" smtClean="0"/>
              <a:t> душистая </a:t>
            </a:r>
            <a:r>
              <a:rPr lang="ru-RU" smtClean="0"/>
              <a:t>(золотой </a:t>
            </a:r>
            <a:r>
              <a:rPr lang="ru-RU" dirty="0" smtClean="0"/>
              <a:t>ус)</a:t>
            </a:r>
            <a:endParaRPr lang="ru-RU" dirty="0"/>
          </a:p>
        </p:txBody>
      </p:sp>
      <p:pic>
        <p:nvPicPr>
          <p:cNvPr id="7170" name="Picture 2" descr="C:\Users\2\Desktop\каллиз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48572" y="1609725"/>
            <a:ext cx="6456255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Крассула</a:t>
            </a:r>
            <a:r>
              <a:rPr lang="ru-RU" dirty="0" smtClean="0"/>
              <a:t>  </a:t>
            </a:r>
            <a:r>
              <a:rPr lang="ru-RU" dirty="0" err="1" smtClean="0"/>
              <a:t>толстянка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Стрелиция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194" name="Picture 2" descr="C:\Users\2\Desktop\стрелиц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1844824"/>
            <a:ext cx="6552728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Дурман обыкновенный</a:t>
            </a:r>
            <a:endParaRPr lang="ru-RU" dirty="0"/>
          </a:p>
        </p:txBody>
      </p:sp>
      <p:pic>
        <p:nvPicPr>
          <p:cNvPr id="10243" name="Picture 3" descr="C:\Users\2\Desktop\ду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29173" y="1609725"/>
            <a:ext cx="5495054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цветы в теплице\DSC_02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0044"/>
            <a:ext cx="7239000" cy="482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ценерария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490</TotalTime>
  <Words>71</Words>
  <Application>Microsoft Office PowerPoint</Application>
  <PresentationFormat>Экран (4:3)</PresentationFormat>
  <Paragraphs>49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Изящная</vt:lpstr>
      <vt:lpstr>Тепличные растения</vt:lpstr>
      <vt:lpstr>Замиокулькас </vt:lpstr>
      <vt:lpstr>Молочай треугольный ядовитый</vt:lpstr>
      <vt:lpstr>Молочай </vt:lpstr>
      <vt:lpstr>Молочай смолоносный Стапелия</vt:lpstr>
      <vt:lpstr>Хатиора </vt:lpstr>
      <vt:lpstr>Аспарагус шпренгера</vt:lpstr>
      <vt:lpstr>Аспарагус перистый</vt:lpstr>
      <vt:lpstr>Кампанула </vt:lpstr>
      <vt:lpstr>Бегония </vt:lpstr>
      <vt:lpstr>Бегония </vt:lpstr>
      <vt:lpstr>Бегония </vt:lpstr>
      <vt:lpstr>Драцена </vt:lpstr>
      <vt:lpstr>Драцена </vt:lpstr>
      <vt:lpstr>Хамедорея </vt:lpstr>
      <vt:lpstr>Сингониум </vt:lpstr>
      <vt:lpstr>Рео покрывальчатое</vt:lpstr>
      <vt:lpstr>Рео </vt:lpstr>
      <vt:lpstr>Рео </vt:lpstr>
      <vt:lpstr>Вашингтония </vt:lpstr>
      <vt:lpstr>Фикус </vt:lpstr>
      <vt:lpstr>Цикас </vt:lpstr>
      <vt:lpstr>Финиковая пальма</vt:lpstr>
      <vt:lpstr>Монстера </vt:lpstr>
      <vt:lpstr>Диффенбахия </vt:lpstr>
      <vt:lpstr>Каланхоэ </vt:lpstr>
      <vt:lpstr>Каланхоэ </vt:lpstr>
      <vt:lpstr>Хавортия </vt:lpstr>
      <vt:lpstr>Герань </vt:lpstr>
      <vt:lpstr>Циперус </vt:lpstr>
      <vt:lpstr>Традесканция Сеткреазия </vt:lpstr>
      <vt:lpstr>Алоэ </vt:lpstr>
      <vt:lpstr>Слайд 33</vt:lpstr>
      <vt:lpstr>Эухарис Амазонская Лилия </vt:lpstr>
      <vt:lpstr>Гименокаллис </vt:lpstr>
      <vt:lpstr>Кливия </vt:lpstr>
      <vt:lpstr>Роициссус </vt:lpstr>
      <vt:lpstr>Апорокактус </vt:lpstr>
      <vt:lpstr>Сансевьера </vt:lpstr>
      <vt:lpstr>Сансевьера</vt:lpstr>
      <vt:lpstr>Сансевьера</vt:lpstr>
      <vt:lpstr>Агава американская </vt:lpstr>
      <vt:lpstr>Агава кактус</vt:lpstr>
      <vt:lpstr>Молочай тирукалли</vt:lpstr>
      <vt:lpstr>Бромелия </vt:lpstr>
      <vt:lpstr>Каллизия душистая (золотой ус)</vt:lpstr>
      <vt:lpstr>Крассула  толстянка</vt:lpstr>
      <vt:lpstr>Стрелиция </vt:lpstr>
      <vt:lpstr>Дурман обыкновенный</vt:lpstr>
      <vt:lpstr>Слайд 50</vt:lpstr>
      <vt:lpstr>ценерария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</dc:creator>
  <cp:lastModifiedBy>2</cp:lastModifiedBy>
  <cp:revision>51</cp:revision>
  <dcterms:created xsi:type="dcterms:W3CDTF">2015-11-27T19:18:03Z</dcterms:created>
  <dcterms:modified xsi:type="dcterms:W3CDTF">2018-12-03T18:03:08Z</dcterms:modified>
</cp:coreProperties>
</file>