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6" r:id="rId24"/>
    <p:sldId id="287" r:id="rId25"/>
    <p:sldId id="288" r:id="rId26"/>
    <p:sldId id="289" r:id="rId27"/>
    <p:sldId id="290" r:id="rId28"/>
    <p:sldId id="291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Юрий" initials="Ю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88" autoAdjust="0"/>
    <p:restoredTop sz="94607" autoAdjust="0"/>
  </p:normalViewPr>
  <p:slideViewPr>
    <p:cSldViewPr>
      <p:cViewPr varScale="1">
        <p:scale>
          <a:sx n="65" d="100"/>
          <a:sy n="65" d="100"/>
        </p:scale>
        <p:origin x="-120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1052736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Самое </a:t>
            </a:r>
            <a: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мощное оружие России</a:t>
            </a:r>
            <a:r>
              <a:rPr lang="ru-RU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6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5808911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Подготовил :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Тицкий А.П. преподаватель-организатор ОБЖ.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lang="ru-RU" sz="1400" b="1" baseline="0" dirty="0" smtClean="0">
                <a:solidFill>
                  <a:srgbClr val="C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МБОУ СОШ №3 г. Воткинск УР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49153" name="Picture 1" descr="C:\Users\Иван\Desktop\Военная техника\+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6213"/>
            <a:ext cx="8784976" cy="650557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067944" y="4653136"/>
            <a:ext cx="48965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Су-35</a:t>
            </a:r>
            <a:r>
              <a:rPr lang="ru-RU" dirty="0" smtClean="0">
                <a:solidFill>
                  <a:srgbClr val="C00000"/>
                </a:solidFill>
              </a:rPr>
              <a:t> (по кодификации НАТО: </a:t>
            </a:r>
            <a:r>
              <a:rPr lang="ru-RU" i="1" dirty="0" err="1" smtClean="0">
                <a:solidFill>
                  <a:srgbClr val="C00000"/>
                </a:solidFill>
              </a:rPr>
              <a:t>Flanker-Е+</a:t>
            </a:r>
            <a:r>
              <a:rPr lang="ru-RU" dirty="0" smtClean="0">
                <a:solidFill>
                  <a:srgbClr val="C00000"/>
                </a:solidFill>
              </a:rPr>
              <a:t>) — российский многоцелевой </a:t>
            </a:r>
            <a:r>
              <a:rPr lang="ru-RU" dirty="0" err="1" smtClean="0">
                <a:solidFill>
                  <a:srgbClr val="C00000"/>
                </a:solidFill>
              </a:rPr>
              <a:t>сверхманёвренный</a:t>
            </a:r>
            <a:r>
              <a:rPr lang="ru-RU" dirty="0" smtClean="0">
                <a:solidFill>
                  <a:srgbClr val="C00000"/>
                </a:solidFill>
              </a:rPr>
              <a:t> истребитель поколения 4++без ПГО с двигателями управляемого вектора тяги (УВТ). Разработан в ОКБ Сухого. Серийный истребитель для ВКС России носит название </a:t>
            </a:r>
            <a:r>
              <a:rPr lang="ru-RU" b="1" dirty="0" smtClean="0">
                <a:solidFill>
                  <a:srgbClr val="C00000"/>
                </a:solidFill>
              </a:rPr>
              <a:t>Су-35С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48130" name="Picture 2" descr="C:\Users\Иван\Desktop\Военная техника\+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84976" cy="65527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4221088"/>
            <a:ext cx="48965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Ка-52 «Аллигатор»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(изделие «800.06», по 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кодификации НАТО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Hokum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 — российский разведывательно-ударный</a:t>
            </a:r>
            <a:r>
              <a:rPr lang="ru-RU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вертолёт нового поколения. Машина способна поражать бронированную и небронированную технику, живую силу и воздушные цели на поле боя. Представляет собой дальнейшее развитие модели Ка-50 «Чёрная акула».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47105" name="Picture 1" descr="C:\Users\Иван\Desktop\Военная техника\+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260649"/>
            <a:ext cx="4392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Тяжёлые ракетные подводные крейсеры стратегического назначения проекта 941 «Акула»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SSBN «</a:t>
            </a:r>
            <a:r>
              <a:rPr lang="ru-RU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Typhoon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по кодификации НАТО — серия советских и российских подводных лодок, самые большие в мире атомные подводные лодки (и подводные лодки вообще).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46081" name="Picture 1" descr="C:\Users\Иван\Desktop\Военная техника\+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188640"/>
            <a:ext cx="32403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Т-14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(Индекс ГБТУ — 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Объект 148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 — новейший российский основной танк с необитаемой башней на базе универсальной гусеничной платформы «Армата».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45057" name="Picture 1" descr="C:\Users\Иван\Desktop\Военная техника\+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84976" cy="65527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635896" y="188640"/>
            <a:ext cx="5400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С-300ВМ «Антей-2500»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(индекс ГРАУ — 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9К81М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по классификации МО США и НАТО — 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SA-23 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Gladiator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 — российская система ПВО. Предназначена для поражения современных и перспективных самолётов тактической и стратегической авиации (в том числе выполненных с применением технологии «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Стелс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»), с возможностью борьбы с баллистическими ракетами малой и средней дальности (до 2500 км),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44033" name="Picture 1" descr="C:\Users\Иван\Desktop\Военная техника\+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28355"/>
            <a:ext cx="8928992" cy="661301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11960" y="4653136"/>
            <a:ext cx="49320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2С35 «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Коалиция-СВ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— российская 152-мм  самоходная гаубица дивизионного звена. Разработана в нижегородском ЦНИИ «Буревестник». САУ 2С35 предназначена для уничтожения тактических ядерных средств, артиллерийских и миномётных батарей, танков и другой бронированной техники,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43009" name="Picture 1" descr="C:\Users\Иван\Desktop\Военная техника\+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8784976" cy="66247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116632"/>
            <a:ext cx="8784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О́рдена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Нахи́мова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тяжёлый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а́томный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ракетный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кре́йсер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«Пётр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Вели́кий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— четвёртый по счёту и единственный находящийся в строю</a:t>
            </a:r>
            <a:r>
              <a:rPr lang="ru-RU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тяжёлый атомный ракетный крейсер (ТАРКР) третьего поколения проекта 1144 «Орлан». Флагманский корабль Северного флота России. Основное предназначение — уничтожение авианосных групп противника.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41985" name="Picture 1" descr="C:\Users\Иван\Desktop\Военная техника\+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928991" cy="66247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5229200"/>
            <a:ext cx="88569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РСЗО 9К58 «Смерч»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— советская и российская реактивная система залпового огня калибра 300 мм. С декабря 2016 года началась замена РСЗО «Смерч» и РСЗО «Град» на РСЗО семейства «Торнадо», где боевые машины в целом сконструированы аналогично предшественникам, но оборудованы навигацией ГЛОНАСС и новой компьютеризированной системой управления огнем.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40961" name="Picture 1" descr="C:\Users\Иван\Desktop\Военная техника\+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7504" y="5373215"/>
            <a:ext cx="8856984" cy="1477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Р-36М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(Индекс ГРАУ — 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15П014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по договору СНВ — 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РС-20А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по классификации НАТО — 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SS-18 Mod.1,2,3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Satan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переводе (</a:t>
            </a: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Сатана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  советский стратегический ракетный комплекс третьего поколения, с тяжёлой двухступенчатой жидкостной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ампулизированной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 межконтинентальной баллистической ракетой 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15А14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39937" name="Picture 1" descr="C:\Users\Иван\Desktop\Военная техника\+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33265"/>
            <a:ext cx="8749479" cy="650810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3933056"/>
            <a:ext cx="8640960" cy="2736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РПГ-7 – это поистине уникальное и легендарное оружие и по своей популярности оно не сильно уступает знаменитому АК-47.  РПГ-7 – это противотанковый гранатомет, эффективное средство борьбы против танков и другой бронированной техники. Он позволяет пехотинцу не чувствовать себя беззащитным перед лицом бронированного механического монстра.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38913" name="Picture 1" descr="C:\Users\Иван\Desktop\Военная техника\+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856984" cy="662473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5157192"/>
            <a:ext cx="8784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Семейство оперативно-тактических ракетных комплексов : «Искандер», «Искандер-К», «Искандер-М». Комплекс разработан в коломенском КБ машиностроения. Впервые публично «Искандер» представили в августе 1999 года на аэрокосмическом салоне МАКС. Основное назначение ОТРК «Искандер» - это уничтожение систем ПВО и ПРО противника, а также важнейших объектов, прикрываемых ими. 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37889" name="Picture 1" descr="C:\Users\Иван\Desktop\Военная техника\+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7504" y="4509120"/>
            <a:ext cx="8820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Су-57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(заводской индекс 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Т-50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— перспективный российский многофункциональный истребитель пятого поколения, разрабатываемый ОКБ имени П. О. Сухого в рамках проекта «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ПАК ФА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(Перспективный авиационный комплекс фронтовой авиации) (программа «И-21»). До августа 2017 года самолёт был известен под заводским индексом Т-50. 11 августа 2017 года главнокомандующий Воздушно-космическими силами Российской Федерации Виктор Бондарев впервые официально сообщил серийное название истребителя пятого поколения Т-50. Самолет получил обозначение Су-57</a:t>
            </a:r>
            <a:r>
              <a:rPr lang="ru-RU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36865" name="Picture 1" descr="C:\Users\Иван\Desktop\Военная техника\+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8784976" cy="66247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5085184"/>
            <a:ext cx="87849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Предназначена для уничтожения подводных лодок, надводных кораблей и судов противника, защиты своих военно-морских баз, морского побережья и морских коммуни­каций, а также ведения разведки. Низкая шумность комплектующего оборудования, системное применение новейших средств акустической защиты обуславливают сниже­ние шумности ПЛ «Амур» в несколько раз по сравнению с дру­гими ПЛ подобного класса. 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35841" name="Picture 1" descr="C:\Users\Иван\Desktop\Военная техника\+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008" y="0"/>
            <a:ext cx="8749480" cy="674136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116632"/>
            <a:ext cx="87129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Военно-транспортный вариант вертолетов типа Ми-8/17 на данный момент продолжает оставаться одним из наиболее эксплуатируемых вертолетов в своем классе. Данные вертолеты были созданы с учетом всестороннего анализа богатого опыта использования отечественной вертолетной техники в боевых действиях в разных горячих точках планеты.</a:t>
            </a:r>
            <a:r>
              <a:rPr lang="ru-RU" sz="2000" dirty="0" smtClean="0"/>
              <a:t> 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33793" name="Picture 1" descr="C:\Users\Иван\Desktop\Военная техника\+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856984" cy="64807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19872" y="188641"/>
            <a:ext cx="57241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РТ-2ПМ2 «Тополь-М» — это ракетный комплекс стратегического назначения, работы над созданием которого начались еще в советский период, но доводка и серийное производство было осуществлено уже российскими предприятиями. «Тополь-М» — это первый образец подобного оружия, созданный уже после распада СССР.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32769" name="Picture 1" descr="C:\Users\Иван\Desktop\Военная техника\+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6213"/>
            <a:ext cx="8784976" cy="650557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5445224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МиГ-35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(по кодификации НАТО: «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Fulcrum-F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 — "точка опоры") — обозначение перспективного российского многофункционального лёгкого истребителя. Истребитель поколения «4++», характеристики которого максимально приближены к машинам пятого поколения.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31745" name="Picture 1" descr="C:\Users\Иван\Desktop\Военная техника\+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8856984" cy="65527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788024" y="188640"/>
            <a:ext cx="41764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С-300 «Фаворит»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(индекс заказчика: 35Р6, 70Р6, 75Р6, 9К81, 3М-41) — семейство зенитно-ракетных комплексов (ЗРК), способных поражать различные цели на высотах: от меньших, чем возможная высота полёта — до превышающих потолок высоты для целей; на дальностях: от нескольких километров — до 75-200 километров, в зависимости от типа применяемых элементов семейства С-300 и, в частности, ракет-перехватчиков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30721" name="Picture 1" descr="C:\Users\Иван\Desktop\Военная техника\+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8856983" cy="662473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116632"/>
            <a:ext cx="40324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Панцирь-С1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(индекс ГРАУ — 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96К6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на этапе разработки имел словесное название «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Тунгуска-3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», по кодификации НАТО — 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SA-22 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Greyhound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(с англ.— «борзая») — российский самоходный зенитный ракетно-пушечный комплекс (ЗРПК) наземного и морского базирования.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29697" name="Picture 1" descr="C:\Users\Иван\Desktop\Военная техника\+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116632"/>
            <a:ext cx="885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Тип 53-56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Тип: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самонаводящаяся или телеуправляемая корабельная / лодочная торпеда. </a:t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Размеры: 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диаметр 533 мм (21 дюйм); длина 7,7 м (25 футов 1/4 дюйма).</a:t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Общая масса: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2000 кг (4409 фунтов); масса боевой части 400 кг (882 фунта).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28673" name="Picture 1" descr="C:\Users\Иван\Desktop\Военная техника\+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84976" cy="650557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04048" y="188640"/>
            <a:ext cx="39604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2С12 «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Са́ни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— советский буксируемый миномётный комплекс калибра 120 мм, обеспечивающий транспортировку миномёта как возимым, так и буксируемым способами.</a:t>
            </a: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27649" name="Picture 1" descr="C:\Users\Иван\Desktop\Военная техника\+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84976" cy="65527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131840" y="260648"/>
            <a:ext cx="58326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Установка залпового огня "Буратино". «Буратино», ТОС-1 - тяжелая огнемётная система.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25601" name="Picture 1" descr="C:\Users\Иван\Desktop\Военная техника\+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33264"/>
            <a:ext cx="8784976" cy="66247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332656"/>
            <a:ext cx="8784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9К51 «Град»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— советская реактивная система залпового огня (РСЗО) калибра 122 мм. Предназначена для поражения открытой и укрытой живой силы, небронированной техники и бронетранспортеров в районе сосредоточения, артиллерийских и минометных батарей, командных пунктов и других целей, решения других задач в различных условиях боевой обстановки.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24577" name="Picture 1" descr="C:\Users\Иван\Desktop\Военная техника\+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856984" cy="64960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4293096"/>
            <a:ext cx="8964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Ту-160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(заводское обозначение: 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«изделие 70»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по кодификации НАТО: 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Блэкджек</a:t>
            </a: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 — сверхзвуковой стратегический бомбардировщик-ракетоносец с крылом изменяемой стреловидности, разработанный в ОКБ Туполева в 1970-х годах.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Является самым крупным и самым мощным в истории военной авиации сверхзвуковым самолётом и самолётом с изменяемой геометрией крыла, а также самым тяжёлым боевым самолётом в мире, имеющим наибольшую среди бомбардировщиков максимальную взлётную массу. Это также самый скоростной бомбардировщик из находящихся на вооружении. Среди лётчиков получил прозвище «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Белый лебедь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23553" name="Picture 1" descr="C:\Users\Иван\Desktop\Военная техника\+2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52400"/>
            <a:ext cx="8784976" cy="65532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4653136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PC-24 «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Ярс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(Индекс УРА РВСН 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15П165М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(шахтный) и 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15П155М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(подвижный) по договору СНВ 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РС-12М2Р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 — российский стратегический ракетный комплекс с твердотопливной межконтинентальной баллистической ракетой мобильного и шахтного базирования с разделяющейся головной частью.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22529" name="Picture 1" descr="C:\Users\Иван\Desktop\Военная техника\+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8784976" cy="66247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5301208"/>
            <a:ext cx="8784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PJ-10 «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БраМос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(PJ-10 «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BrahMos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») — сверхзвуковая противокорабельная ракета, разрабатываемая совместно </a:t>
            </a:r>
            <a:r>
              <a:rPr lang="ru-RU" sz="20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ОАО «ВПК „НПО машиностроения“»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и Организацией оборонных исследований и разработок (DRDO) Министерства обороны Индии.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21505" name="Picture 1" descr="C:\Users\Иван\Desktop\Военная техника\+2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4725144"/>
            <a:ext cx="8784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Недавно появилась информация о создании (и испытаниях) в России нового гиперзвукового беспилотного летательного аппарата Ю-71 с уникальными характеристиками. Информация появилась в зарубежной прессе, она крайне ограничена, о перспективном комплексе мы не знаем практически ничего. В российских источниках информация еще боле скудна и противоречива, чтобы понять, что может представлять собой новое оружие Ю-71, нужно посмотреть, как вообще военные использовали гиперзвук в своих целях. 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034.radikal.ru/0802/ff/5de5b4b153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370883"/>
            <a:ext cx="9144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</a:tabLst>
            </a:pP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Спасибо за внимание!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403</Words>
  <Application>Microsoft Office PowerPoint</Application>
  <PresentationFormat>Экран (4:3)</PresentationFormat>
  <Paragraphs>34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Алексей Петрович</dc:creator>
  <cp:lastModifiedBy>Юрий</cp:lastModifiedBy>
  <cp:revision>24</cp:revision>
  <dcterms:created xsi:type="dcterms:W3CDTF">2017-10-23T15:01:53Z</dcterms:created>
  <dcterms:modified xsi:type="dcterms:W3CDTF">2018-11-19T17:55:29Z</dcterms:modified>
</cp:coreProperties>
</file>