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222" autoAdjust="0"/>
  </p:normalViewPr>
  <p:slideViewPr>
    <p:cSldViewPr>
      <p:cViewPr varScale="1">
        <p:scale>
          <a:sx n="84" d="100"/>
          <a:sy n="84" d="100"/>
        </p:scale>
        <p:origin x="-9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AB337-5A5D-4A5D-B200-CA626B8183BE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12ECA-2BC1-40F6-ADC7-9952B2535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rmAutofit fontScale="90000"/>
          </a:bodyPr>
          <a:lstStyle/>
          <a:p>
            <a:r>
              <a:rPr lang="ru-RU" sz="4800" b="1" i="1" dirty="0" smtClean="0"/>
              <a:t>Плоды, их строение, значение, распространение  в природе</a:t>
            </a:r>
            <a:endParaRPr lang="ru-RU" sz="4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Что мы знаем о плодах?</a:t>
            </a:r>
            <a:endParaRPr lang="ru-RU" b="1" i="1" dirty="0"/>
          </a:p>
        </p:txBody>
      </p:sp>
      <p:pic>
        <p:nvPicPr>
          <p:cNvPr id="4" name="Содержимое 3" descr="фрукты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7488832" cy="51740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Строение плода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u="sng" dirty="0" smtClean="0"/>
              <a:t>Задание</a:t>
            </a:r>
            <a:r>
              <a:rPr lang="ru-RU" sz="3600" b="1" dirty="0" smtClean="0"/>
              <a:t>: обозначьте на рис.части плода:</a:t>
            </a:r>
          </a:p>
          <a:p>
            <a:pPr>
              <a:buNone/>
            </a:pPr>
            <a:r>
              <a:rPr lang="ru-RU" sz="3600" b="1" dirty="0" smtClean="0"/>
              <a:t>       -кожицу</a:t>
            </a:r>
          </a:p>
          <a:p>
            <a:pPr>
              <a:buNone/>
            </a:pPr>
            <a:r>
              <a:rPr lang="ru-RU" sz="3600" b="1" dirty="0" smtClean="0"/>
              <a:t>       -околоплодник(сухой или сочный)</a:t>
            </a:r>
          </a:p>
          <a:p>
            <a:pPr>
              <a:buNone/>
            </a:pPr>
            <a:r>
              <a:rPr lang="ru-RU" sz="3600" b="1" dirty="0" smtClean="0"/>
              <a:t>       -семена</a:t>
            </a:r>
          </a:p>
          <a:p>
            <a:pPr algn="r"/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Виды плодов(л.р.)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u="sng" dirty="0" smtClean="0"/>
              <a:t>Задание</a:t>
            </a:r>
            <a:r>
              <a:rPr lang="ru-RU" sz="3600" b="1" dirty="0" smtClean="0"/>
              <a:t>: в  коллекции,  на рис. Рассмотрите  плоды .</a:t>
            </a:r>
          </a:p>
          <a:p>
            <a:r>
              <a:rPr lang="ru-RU" sz="3600" b="1" dirty="0" smtClean="0"/>
              <a:t>Какие  бывают  плоды по</a:t>
            </a:r>
          </a:p>
          <a:p>
            <a:pPr>
              <a:buNone/>
            </a:pPr>
            <a:r>
              <a:rPr lang="ru-RU" sz="3600" b="1" dirty="0" smtClean="0"/>
              <a:t>                  -количеству семян;</a:t>
            </a:r>
          </a:p>
          <a:p>
            <a:pPr>
              <a:buNone/>
            </a:pPr>
            <a:r>
              <a:rPr lang="ru-RU" sz="3600" b="1" dirty="0" smtClean="0"/>
              <a:t>                  -по характеру околоплодника;</a:t>
            </a:r>
          </a:p>
          <a:p>
            <a:pPr>
              <a:buNone/>
            </a:pPr>
            <a:r>
              <a:rPr lang="ru-RU" sz="3600" b="1" dirty="0" smtClean="0"/>
              <a:t>                  -по способу рассыпания семян.   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группы плод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280920" cy="61206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Значение  плодов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Образование ,развитие ,защита  семян;</a:t>
            </a:r>
          </a:p>
          <a:p>
            <a:r>
              <a:rPr lang="ru-RU" sz="3600" b="1" dirty="0" smtClean="0"/>
              <a:t>Пища  для  животных;</a:t>
            </a:r>
          </a:p>
          <a:p>
            <a:r>
              <a:rPr lang="ru-RU" sz="3600" b="1" dirty="0" smtClean="0"/>
              <a:t>Продукты  питания  для  человека.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Распространение плодов и семян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i="1" dirty="0" smtClean="0"/>
              <a:t>Водой</a:t>
            </a:r>
          </a:p>
          <a:p>
            <a:r>
              <a:rPr lang="ru-RU" b="1" i="1" dirty="0" smtClean="0"/>
              <a:t>Животными и человеком;</a:t>
            </a:r>
          </a:p>
          <a:p>
            <a:r>
              <a:rPr lang="ru-RU" b="1" i="1" dirty="0" smtClean="0"/>
              <a:t>Ветром;</a:t>
            </a:r>
          </a:p>
          <a:p>
            <a:r>
              <a:rPr lang="ru-RU" b="1" i="1" dirty="0" err="1" smtClean="0"/>
              <a:t>Саморазбрасыванием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pic>
        <p:nvPicPr>
          <p:cNvPr id="5" name="Содержимое 4" descr="особенности семян для расселения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556792"/>
            <a:ext cx="4038600" cy="3028950"/>
          </a:xfrm>
        </p:spPr>
      </p:pic>
      <p:pic>
        <p:nvPicPr>
          <p:cNvPr id="1026" name="Picture 2" descr="C:\Users\км\Saved Games\Videos\Desktop\растения\репьи на собаке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3" y="4221088"/>
            <a:ext cx="2232248" cy="2232248"/>
          </a:xfrm>
          <a:prstGeom prst="rect">
            <a:avLst/>
          </a:prstGeom>
          <a:noFill/>
        </p:spPr>
      </p:pic>
      <p:pic>
        <p:nvPicPr>
          <p:cNvPr id="4" name="Picture 2" descr="C:\Users\км\Saved Games\Videos\Desktop\растения\перенос семян ветром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9" y="4869160"/>
            <a:ext cx="3024335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Интересно...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Как  можно  узнать  плоды  среди др. органов  растения?</a:t>
            </a:r>
          </a:p>
          <a:p>
            <a:r>
              <a:rPr lang="ru-RU" b="1" i="1" dirty="0" smtClean="0"/>
              <a:t>Шестиклассники  написали: «</a:t>
            </a:r>
            <a:r>
              <a:rPr lang="ru-RU" b="1" i="1" u="sng" dirty="0" smtClean="0"/>
              <a:t>Плод</a:t>
            </a:r>
            <a:r>
              <a:rPr lang="ru-RU" b="1" i="1" dirty="0" smtClean="0"/>
              <a:t>  в </a:t>
            </a:r>
            <a:r>
              <a:rPr lang="ru-RU" b="1" i="1" u="sng" dirty="0" smtClean="0"/>
              <a:t>семенах</a:t>
            </a:r>
            <a:r>
              <a:rPr lang="ru-RU" b="1" i="1" dirty="0" smtClean="0"/>
              <a:t>». </a:t>
            </a:r>
            <a:r>
              <a:rPr lang="ru-RU" b="1" i="1" u="sng" dirty="0" smtClean="0"/>
              <a:t>«Семена  </a:t>
            </a:r>
            <a:r>
              <a:rPr lang="ru-RU" b="1" i="1" dirty="0" smtClean="0"/>
              <a:t>в  </a:t>
            </a:r>
            <a:r>
              <a:rPr lang="ru-RU" b="1" i="1" u="sng" dirty="0" smtClean="0"/>
              <a:t>плодах</a:t>
            </a:r>
            <a:r>
              <a:rPr lang="ru-RU" b="1" i="1" dirty="0" smtClean="0"/>
              <a:t>». Кто написал правильно?</a:t>
            </a:r>
          </a:p>
          <a:p>
            <a:r>
              <a:rPr lang="ru-RU" b="1" i="1" dirty="0" smtClean="0"/>
              <a:t>Правильно ли выражение « Семечки подсолнечника.»</a:t>
            </a:r>
          </a:p>
          <a:p>
            <a:r>
              <a:rPr lang="ru-RU" b="1" i="1" dirty="0" smtClean="0"/>
              <a:t>Мама  на  рынке  купила  ягоду, которая весила 5кг. Что  это  за  «ягода»?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км\Saved Games\Videos\Desktop\растения\баклажа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1872207" cy="1955909"/>
          </a:xfrm>
          <a:prstGeom prst="rect">
            <a:avLst/>
          </a:prstGeom>
          <a:noFill/>
        </p:spPr>
      </p:pic>
      <p:pic>
        <p:nvPicPr>
          <p:cNvPr id="4" name="Picture 2" descr="C:\Users\км\Saved Games\Videos\Desktop\растения\бо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3" y="332656"/>
            <a:ext cx="2232248" cy="1714606"/>
          </a:xfrm>
          <a:prstGeom prst="rect">
            <a:avLst/>
          </a:prstGeom>
          <a:noFill/>
        </p:spPr>
      </p:pic>
      <p:pic>
        <p:nvPicPr>
          <p:cNvPr id="5" name="Picture 2" descr="C:\Users\км\Saved Games\Videos\Desktop\растения\вишн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60649"/>
            <a:ext cx="1386153" cy="1656183"/>
          </a:xfrm>
          <a:prstGeom prst="rect">
            <a:avLst/>
          </a:prstGeom>
          <a:noFill/>
        </p:spPr>
      </p:pic>
      <p:pic>
        <p:nvPicPr>
          <p:cNvPr id="6" name="Picture 2" descr="C:\Users\км\Saved Games\Videos\Desktop\растения\мак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332656"/>
            <a:ext cx="1861592" cy="1584176"/>
          </a:xfrm>
          <a:prstGeom prst="rect">
            <a:avLst/>
          </a:prstGeom>
          <a:noFill/>
        </p:spPr>
      </p:pic>
      <p:pic>
        <p:nvPicPr>
          <p:cNvPr id="7" name="Picture 2" descr="C:\Users\км\Saved Games\Videos\Desktop\растения\многокостянк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348880"/>
            <a:ext cx="3024336" cy="2232248"/>
          </a:xfrm>
          <a:prstGeom prst="rect">
            <a:avLst/>
          </a:prstGeom>
          <a:noFill/>
        </p:spPr>
      </p:pic>
      <p:pic>
        <p:nvPicPr>
          <p:cNvPr id="8" name="Picture 2" descr="C:\Users\км\Saved Games\Videos\Desktop\растения\многоореше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2420888"/>
            <a:ext cx="1872208" cy="1728192"/>
          </a:xfrm>
          <a:prstGeom prst="rect">
            <a:avLst/>
          </a:prstGeom>
          <a:noFill/>
        </p:spPr>
      </p:pic>
      <p:pic>
        <p:nvPicPr>
          <p:cNvPr id="9" name="Picture 2" descr="C:\Users\км\Saved Games\Videos\Desktop\растения\многосемянные плоды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2348880"/>
            <a:ext cx="2439937" cy="1800200"/>
          </a:xfrm>
          <a:prstGeom prst="rect">
            <a:avLst/>
          </a:prstGeom>
          <a:noFill/>
        </p:spPr>
      </p:pic>
      <p:pic>
        <p:nvPicPr>
          <p:cNvPr id="10" name="Picture 2" descr="C:\Users\км\Saved Games\Videos\Desktop\растения\орех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32240" y="4293096"/>
            <a:ext cx="2016224" cy="1752104"/>
          </a:xfrm>
          <a:prstGeom prst="rect">
            <a:avLst/>
          </a:prstGeom>
          <a:noFill/>
        </p:spPr>
      </p:pic>
      <p:pic>
        <p:nvPicPr>
          <p:cNvPr id="11" name="Picture 2" descr="C:\Users\км\Saved Games\Videos\Desktop\растения\плод - костянк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6016" y="4404380"/>
            <a:ext cx="1656184" cy="1472891"/>
          </a:xfrm>
          <a:prstGeom prst="rect">
            <a:avLst/>
          </a:prstGeom>
          <a:noFill/>
        </p:spPr>
      </p:pic>
      <p:pic>
        <p:nvPicPr>
          <p:cNvPr id="3" name="Picture 2" descr="C:\Users\км\Saved Games\Videos\Desktop\растения\семянк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4725144"/>
            <a:ext cx="1944216" cy="1944216"/>
          </a:xfrm>
          <a:prstGeom prst="rect">
            <a:avLst/>
          </a:prstGeom>
          <a:noFill/>
        </p:spPr>
      </p:pic>
      <p:pic>
        <p:nvPicPr>
          <p:cNvPr id="12" name="Picture 2" descr="C:\Users\км\Saved Games\Videos\Desktop\растения\сочные плоды.jpg"/>
          <p:cNvPicPr>
            <a:picLocks noGrp="1" noChangeAspect="1" noChangeArrowheads="1"/>
          </p:cNvPicPr>
          <p:nvPr>
            <p:ph idx="1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11760" y="4487626"/>
            <a:ext cx="2160240" cy="203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156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Плоды, их строение, значение, распространение  в природе</vt:lpstr>
      <vt:lpstr>Что мы знаем о плодах?</vt:lpstr>
      <vt:lpstr>Строение плода</vt:lpstr>
      <vt:lpstr>Виды плодов(л.р.)</vt:lpstr>
      <vt:lpstr>Слайд 5</vt:lpstr>
      <vt:lpstr>Значение  плодов</vt:lpstr>
      <vt:lpstr>Распространение плодов и семян</vt:lpstr>
      <vt:lpstr>Интересно...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Плоды, их строение, значение,распространение  в природе.</dc:title>
  <dc:creator>ю</dc:creator>
  <cp:lastModifiedBy>Admin</cp:lastModifiedBy>
  <cp:revision>30</cp:revision>
  <dcterms:created xsi:type="dcterms:W3CDTF">2012-12-12T09:48:10Z</dcterms:created>
  <dcterms:modified xsi:type="dcterms:W3CDTF">2017-09-08T10:44:56Z</dcterms:modified>
</cp:coreProperties>
</file>