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6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D1F7C-3AD6-4A60-BAD1-BD33DED345DC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912D2D-9145-44D7-8139-4014FBBC8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423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12D2D-9145-44D7-8139-4014FBBC801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28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12D2D-9145-44D7-8139-4014FBBC801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334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12D2D-9145-44D7-8139-4014FBBC801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812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12D2D-9145-44D7-8139-4014FBBC801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929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12D2D-9145-44D7-8139-4014FBBC801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143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12D2D-9145-44D7-8139-4014FBBC801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532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912D2D-9145-44D7-8139-4014FBBC801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89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772816"/>
            <a:ext cx="7772400" cy="1470025"/>
          </a:xfrm>
        </p:spPr>
        <p:txBody>
          <a:bodyPr/>
          <a:lstStyle/>
          <a:p>
            <a:r>
              <a:rPr lang="ru-RU" dirty="0" smtClean="0"/>
              <a:t>Итоговое занятие по </a:t>
            </a:r>
            <a:br>
              <a:rPr lang="ru-RU" dirty="0" smtClean="0"/>
            </a:br>
            <a:r>
              <a:rPr lang="ru-RU" dirty="0" smtClean="0"/>
              <a:t>Истории Якутии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Педагога дополнительного образования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Константиновой Антонины Афанасьевны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66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Тип урока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Обобщающий  </a:t>
            </a:r>
            <a:r>
              <a:rPr lang="ru-RU" dirty="0"/>
              <a:t>с применением интерактивной методики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3244334"/>
            <a:ext cx="7056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Форма </a:t>
            </a:r>
            <a:r>
              <a:rPr lang="ru-RU" sz="3600" dirty="0" smtClean="0"/>
              <a:t>занятия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5244" y="4653136"/>
            <a:ext cx="8785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/>
              <a:t>Занятие  </a:t>
            </a:r>
            <a:r>
              <a:rPr lang="ru-RU" sz="3600" dirty="0"/>
              <a:t>комплексного применения знаний</a:t>
            </a:r>
          </a:p>
        </p:txBody>
      </p:sp>
    </p:spTree>
    <p:extLst>
      <p:ext uri="{BB962C8B-B14F-4D97-AF65-F5344CB8AC3E}">
        <p14:creationId xmlns:p14="http://schemas.microsoft.com/office/powerpoint/2010/main" val="3164473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Выявление  </a:t>
            </a:r>
            <a:r>
              <a:rPr lang="ru-RU" dirty="0"/>
              <a:t>и развитие у воспитанников интереса к истории, обобщение изученного материала.</a:t>
            </a:r>
          </a:p>
        </p:txBody>
      </p:sp>
    </p:spTree>
    <p:extLst>
      <p:ext uri="{BB962C8B-B14F-4D97-AF65-F5344CB8AC3E}">
        <p14:creationId xmlns:p14="http://schemas.microsoft.com/office/powerpoint/2010/main" val="495742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Задачи по формированию результатов обучения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- Содействие к более глубокому пониманию учебных материалов</a:t>
            </a:r>
          </a:p>
          <a:p>
            <a:r>
              <a:rPr lang="ru-RU" dirty="0"/>
              <a:t>- Развитие навыков комплексного решения проблем</a:t>
            </a:r>
          </a:p>
          <a:p>
            <a:r>
              <a:rPr lang="ru-RU" dirty="0"/>
              <a:t>- Содействие установлению диалога или </a:t>
            </a:r>
            <a:r>
              <a:rPr lang="ru-RU" dirty="0" err="1"/>
              <a:t>полилога</a:t>
            </a:r>
            <a:r>
              <a:rPr lang="ru-RU" dirty="0"/>
              <a:t> всех участников учебного процесса</a:t>
            </a:r>
          </a:p>
          <a:p>
            <a:r>
              <a:rPr lang="ru-RU" dirty="0"/>
              <a:t>- Развитие навыков групповой работы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7331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Используемые технологии: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Технологии  интерактивного обучения (обратная связь, игр-викторина, разбор конкретных ситуаций),  информационно-коммуникационные технологии (учебная презентация).</a:t>
            </a:r>
          </a:p>
        </p:txBody>
      </p:sp>
    </p:spTree>
    <p:extLst>
      <p:ext uri="{BB962C8B-B14F-4D97-AF65-F5344CB8AC3E}">
        <p14:creationId xmlns:p14="http://schemas.microsoft.com/office/powerpoint/2010/main" val="4227391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Методические приемы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Прием  </a:t>
            </a:r>
            <a:r>
              <a:rPr lang="ru-RU" dirty="0"/>
              <a:t>наглядности, прием повторения и обобщения знаний, прием проектной методики, игровой метод.</a:t>
            </a:r>
          </a:p>
        </p:txBody>
      </p:sp>
    </p:spTree>
    <p:extLst>
      <p:ext uri="{BB962C8B-B14F-4D97-AF65-F5344CB8AC3E}">
        <p14:creationId xmlns:p14="http://schemas.microsoft.com/office/powerpoint/2010/main" val="3339499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Аппаратное обеспечение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Компьютер, проектор, интерактивная доска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237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Условия организации интерактивного обучения и воспитания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Доверительные</a:t>
            </a:r>
            <a:r>
              <a:rPr lang="ru-RU" dirty="0"/>
              <a:t>, позитивные отношения между педагогом и воспитанниками, демократический стиль преподавания, сотрудничество в педагогическом процессе педагога и воспитанников, детей между собой, опора на личный опыт, включение в учебный процесс ярких примеров, фактов, образов, многообразие форм и методов представления информации, форм деятельности, </a:t>
            </a:r>
            <a:r>
              <a:rPr lang="ru-RU" dirty="0" err="1"/>
              <a:t>взаимомотивация</a:t>
            </a:r>
            <a:r>
              <a:rPr lang="ru-RU" dirty="0"/>
              <a:t> учащихся.</a:t>
            </a:r>
          </a:p>
        </p:txBody>
      </p:sp>
    </p:spTree>
    <p:extLst>
      <p:ext uri="{BB962C8B-B14F-4D97-AF65-F5344CB8AC3E}">
        <p14:creationId xmlns:p14="http://schemas.microsoft.com/office/powerpoint/2010/main" val="4114820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066800"/>
            <a:ext cx="7772400" cy="1470025"/>
          </a:xfrm>
        </p:spPr>
        <p:txBody>
          <a:bodyPr/>
          <a:lstStyle/>
          <a:p>
            <a:pPr eaLnBrk="1" hangingPunct="1"/>
            <a:r>
              <a:rPr lang="ru-RU" altLang="ru-RU" smtClean="0"/>
              <a:t>Викторина</a:t>
            </a:r>
            <a:r>
              <a:rPr lang="en-US" altLang="ru-RU" smtClean="0"/>
              <a:t> </a:t>
            </a:r>
            <a:endParaRPr lang="ru-RU" altLang="ru-RU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724400"/>
            <a:ext cx="6400800" cy="1752600"/>
          </a:xfrm>
        </p:spPr>
        <p:txBody>
          <a:bodyPr/>
          <a:lstStyle/>
          <a:p>
            <a:pPr eaLnBrk="1" hangingPunct="1"/>
            <a:r>
              <a:rPr lang="ru-RU" altLang="ru-RU" smtClean="0"/>
              <a:t>История Якутии</a:t>
            </a:r>
          </a:p>
        </p:txBody>
      </p:sp>
      <p:pic>
        <p:nvPicPr>
          <p:cNvPr id="2052" name="Picture 5" descr="Копия якутск 00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514600"/>
            <a:ext cx="1603375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888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smtClean="0"/>
              <a:t>Как называется наука которая изучает прошлое по вещественным доказательствам?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5867400"/>
            <a:ext cx="6400800" cy="685800"/>
          </a:xfrm>
        </p:spPr>
        <p:txBody>
          <a:bodyPr/>
          <a:lstStyle/>
          <a:p>
            <a:pPr eaLnBrk="1" hangingPunct="1"/>
            <a:r>
              <a:rPr lang="ru-RU" altLang="ru-RU" smtClean="0"/>
              <a:t>Археология </a:t>
            </a:r>
          </a:p>
        </p:txBody>
      </p:sp>
      <p:pic>
        <p:nvPicPr>
          <p:cNvPr id="3076" name="Picture 5" descr="IMG_35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462213"/>
            <a:ext cx="5181600" cy="346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32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4765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smtClean="0"/>
              <a:t>Назовите три периода каменного века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0" y="5105400"/>
            <a:ext cx="3886200" cy="1477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Палеолит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Мезолит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Неолит </a:t>
            </a:r>
          </a:p>
        </p:txBody>
      </p:sp>
      <p:pic>
        <p:nvPicPr>
          <p:cNvPr id="4100" name="Picture 4" descr="IMG_3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34290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IMG_208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4478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 descr="IMG_207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895600"/>
            <a:ext cx="3352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462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/>
          <a:lstStyle/>
          <a:p>
            <a:pPr eaLnBrk="1" hangingPunct="1"/>
            <a:r>
              <a:rPr lang="ru-RU" altLang="ru-RU" smtClean="0"/>
              <a:t>Согласно легенде предками якутов были…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5410200"/>
            <a:ext cx="6400800" cy="106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Омогой Баай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Эллей Боотур</a:t>
            </a:r>
          </a:p>
        </p:txBody>
      </p:sp>
      <p:pic>
        <p:nvPicPr>
          <p:cNvPr id="5124" name="Picture 6" descr="IMG_30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675" y="2209800"/>
            <a:ext cx="23717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6" descr="C:\Users\антонина\картинки\На страже мирного неба, 2011, 66х68,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86000"/>
            <a:ext cx="2827338" cy="292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957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09600" y="609600"/>
            <a:ext cx="7772400" cy="1470025"/>
          </a:xfrm>
        </p:spPr>
        <p:txBody>
          <a:bodyPr/>
          <a:lstStyle/>
          <a:p>
            <a:pPr eaLnBrk="1" hangingPunct="1"/>
            <a:r>
              <a:rPr lang="ru-RU" altLang="ru-RU" smtClean="0"/>
              <a:t>Когда и кем был основан Ленский острог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5715000"/>
            <a:ext cx="6400800" cy="609600"/>
          </a:xfrm>
        </p:spPr>
        <p:txBody>
          <a:bodyPr/>
          <a:lstStyle/>
          <a:p>
            <a:pPr eaLnBrk="1" hangingPunct="1"/>
            <a:r>
              <a:rPr lang="ru-RU" altLang="ru-RU" smtClean="0"/>
              <a:t>1632г. Петр Бекетов </a:t>
            </a:r>
          </a:p>
        </p:txBody>
      </p:sp>
      <p:pic>
        <p:nvPicPr>
          <p:cNvPr id="6148" name="Picture 6" descr="IMG_299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33600"/>
            <a:ext cx="49784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33600"/>
            <a:ext cx="2332038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34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pPr eaLnBrk="1" hangingPunct="1"/>
            <a:r>
              <a:rPr lang="ru-RU" altLang="ru-RU" smtClean="0"/>
              <a:t>Как называется корабль первопроходцев?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6096000"/>
            <a:ext cx="5715000" cy="762000"/>
          </a:xfrm>
        </p:spPr>
        <p:txBody>
          <a:bodyPr/>
          <a:lstStyle/>
          <a:p>
            <a:pPr eaLnBrk="1" hangingPunct="1"/>
            <a:r>
              <a:rPr lang="ru-RU" altLang="ru-RU" smtClean="0"/>
              <a:t>коч</a:t>
            </a:r>
          </a:p>
        </p:txBody>
      </p:sp>
      <p:pic>
        <p:nvPicPr>
          <p:cNvPr id="7172" name="Picture 6" descr="IMG_21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6629400" cy="397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607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ru-RU" altLang="ru-RU" sz="3200" dirty="0" smtClean="0"/>
              <a:t>Назовите русских землепроходцев, чьими именами названы улицы города Якутска</a:t>
            </a:r>
            <a:endParaRPr lang="ru-RU" altLang="ru-RU" sz="3200" dirty="0" smtClean="0"/>
          </a:p>
        </p:txBody>
      </p:sp>
      <p:pic>
        <p:nvPicPr>
          <p:cNvPr id="8195" name="Picture 5" descr="сюч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21145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6" descr="поярков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24000"/>
            <a:ext cx="27400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7" descr="хабаров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47800"/>
            <a:ext cx="25908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6705600" y="5105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>
                <a:solidFill>
                  <a:schemeClr val="tx2"/>
                </a:solidFill>
              </a:rPr>
              <a:t>Ерофей Хабаров</a:t>
            </a:r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3048000" y="5181600"/>
            <a:ext cx="3276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>
                <a:solidFill>
                  <a:schemeClr val="tx2"/>
                </a:solidFill>
              </a:rPr>
              <a:t>Василий Поярков</a:t>
            </a: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1066800" y="4800600"/>
            <a:ext cx="1676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600">
                <a:solidFill>
                  <a:schemeClr val="tx2"/>
                </a:solidFill>
              </a:rPr>
              <a:t>Семен Дежнев и Абакаяда</a:t>
            </a:r>
            <a:endParaRPr lang="ru-RU" altLang="ru-RU" sz="44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86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/>
      <p:bldP spid="14345" grpId="0"/>
      <p:bldP spid="143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dirty="0" smtClean="0"/>
              <a:t>Схема какой экспедиции </a:t>
            </a:r>
            <a:r>
              <a:rPr lang="ru-RU" altLang="ru-RU" sz="4000" dirty="0" smtClean="0"/>
              <a:t>18 века изображена </a:t>
            </a:r>
            <a:r>
              <a:rPr lang="ru-RU" altLang="ru-RU" sz="4000" dirty="0" smtClean="0"/>
              <a:t>на карте?</a:t>
            </a:r>
          </a:p>
        </p:txBody>
      </p:sp>
      <p:pic>
        <p:nvPicPr>
          <p:cNvPr id="9219" name="Picture 5" descr="IMG_22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571500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533400" y="57150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>
                <a:solidFill>
                  <a:schemeClr val="tx2"/>
                </a:solidFill>
              </a:rPr>
              <a:t>Камчатской экспедиции</a:t>
            </a:r>
          </a:p>
        </p:txBody>
      </p:sp>
    </p:spTree>
    <p:extLst>
      <p:ext uri="{BB962C8B-B14F-4D97-AF65-F5344CB8AC3E}">
        <p14:creationId xmlns:p14="http://schemas.microsoft.com/office/powerpoint/2010/main" val="260274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dirty="0" smtClean="0"/>
              <a:t>Как назывался корабль </a:t>
            </a:r>
            <a:r>
              <a:rPr lang="ru-RU" altLang="ru-RU" sz="4000" dirty="0" smtClean="0"/>
              <a:t>полярных исследователей Прончищевых</a:t>
            </a:r>
            <a:endParaRPr lang="ru-RU" altLang="ru-RU" sz="4000" dirty="0" smtClean="0"/>
          </a:p>
        </p:txBody>
      </p:sp>
      <p:pic>
        <p:nvPicPr>
          <p:cNvPr id="10243" name="Picture 4" descr="вас прон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170338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5" descr="прончи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363" y="1524000"/>
            <a:ext cx="150018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6" descr="прон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05000"/>
            <a:ext cx="3733800" cy="287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1447800" y="5715000"/>
            <a:ext cx="640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3200"/>
              <a:t>Якутск  </a:t>
            </a:r>
          </a:p>
        </p:txBody>
      </p:sp>
    </p:spTree>
    <p:extLst>
      <p:ext uri="{BB962C8B-B14F-4D97-AF65-F5344CB8AC3E}">
        <p14:creationId xmlns:p14="http://schemas.microsoft.com/office/powerpoint/2010/main" val="312010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smtClean="0"/>
              <a:t>Описание какого полуострова вы видите на страницах этой старинной книги?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6096000"/>
            <a:ext cx="5791200" cy="4873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 smtClean="0"/>
              <a:t>Камчатка </a:t>
            </a:r>
          </a:p>
        </p:txBody>
      </p:sp>
      <p:pic>
        <p:nvPicPr>
          <p:cNvPr id="11268" name="Picture 4" descr="стр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180181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кам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676400"/>
            <a:ext cx="2006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кращен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76400"/>
            <a:ext cx="20224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 descr="стран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676400"/>
            <a:ext cx="18811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 descr="камчат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114800"/>
            <a:ext cx="213360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44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smtClean="0"/>
              <a:t>Что искали члены русской полярной экспедиции Эдуарда Толля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5638800"/>
            <a:ext cx="4800600" cy="4873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smtClean="0"/>
              <a:t>Золото земли Санникова</a:t>
            </a:r>
            <a:endParaRPr lang="ru-RU" altLang="ru-RU" sz="2800" dirty="0" smtClean="0"/>
          </a:p>
        </p:txBody>
      </p:sp>
      <p:pic>
        <p:nvPicPr>
          <p:cNvPr id="12292" name="Picture 4" descr="экспед тол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76400"/>
            <a:ext cx="5791200" cy="351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136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smtClean="0"/>
              <a:t>Именем какого ученого названы эти горы на севере Якутии?</a:t>
            </a:r>
          </a:p>
        </p:txBody>
      </p:sp>
      <p:pic>
        <p:nvPicPr>
          <p:cNvPr id="13315" name="Picture 4" descr="г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28800"/>
            <a:ext cx="584200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14600" y="5638800"/>
            <a:ext cx="4800600" cy="487363"/>
          </a:xfrm>
          <a:noFill/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 smtClean="0"/>
              <a:t>Хребет Черского</a:t>
            </a:r>
          </a:p>
        </p:txBody>
      </p:sp>
    </p:spTree>
    <p:extLst>
      <p:ext uri="{BB962C8B-B14F-4D97-AF65-F5344CB8AC3E}">
        <p14:creationId xmlns:p14="http://schemas.microsoft.com/office/powerpoint/2010/main" val="266516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000" dirty="0" smtClean="0"/>
              <a:t>Изображение какого исчезнувшего </a:t>
            </a:r>
            <a:r>
              <a:rPr lang="ru-RU" altLang="ru-RU" sz="4000" dirty="0" smtClean="0"/>
              <a:t>города на севере Якутии вы видите?</a:t>
            </a:r>
            <a:endParaRPr lang="ru-RU" altLang="ru-RU" sz="4000" dirty="0" smtClean="0"/>
          </a:p>
        </p:txBody>
      </p:sp>
      <p:pic>
        <p:nvPicPr>
          <p:cNvPr id="28677" name="Picture 5" descr="зашиверск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5080000" cy="261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6" descr="зашиверс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297238"/>
            <a:ext cx="4838700" cy="356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04800" y="5257800"/>
            <a:ext cx="2895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/>
              <a:t>Зашиверск</a:t>
            </a:r>
          </a:p>
        </p:txBody>
      </p:sp>
    </p:spTree>
    <p:extLst>
      <p:ext uri="{BB962C8B-B14F-4D97-AF65-F5344CB8AC3E}">
        <p14:creationId xmlns:p14="http://schemas.microsoft.com/office/powerpoint/2010/main" val="412006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3600" smtClean="0"/>
              <a:t>Представители какой семьи русской аристократии нескольких поколений были в ссылке в Якутске</a:t>
            </a:r>
          </a:p>
        </p:txBody>
      </p:sp>
      <p:pic>
        <p:nvPicPr>
          <p:cNvPr id="53253" name="Picture 5" descr="анна бестуже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28448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4" name="Picture 6" descr="бестужев марл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828800"/>
            <a:ext cx="2281238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5638800"/>
            <a:ext cx="4800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/>
              <a:t>Анна Бестужева  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038600" y="5715000"/>
            <a:ext cx="4800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/>
              <a:t>Александр Бестужев-Марлинский </a:t>
            </a:r>
          </a:p>
        </p:txBody>
      </p:sp>
    </p:spTree>
    <p:extLst>
      <p:ext uri="{BB962C8B-B14F-4D97-AF65-F5344CB8AC3E}">
        <p14:creationId xmlns:p14="http://schemas.microsoft.com/office/powerpoint/2010/main" val="281923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smtClean="0"/>
              <a:t>Чье имя носит школа №5 г. Якутска?</a:t>
            </a:r>
          </a:p>
        </p:txBody>
      </p:sp>
      <p:pic>
        <p:nvPicPr>
          <p:cNvPr id="34821" name="Picture 5" descr="IMG_367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33600"/>
            <a:ext cx="2116138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2" name="Picture 6" descr="IMG_36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133600"/>
            <a:ext cx="23495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3" name="Picture 7" descr="IMG_36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81200"/>
            <a:ext cx="2205038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514600" y="5638800"/>
            <a:ext cx="4800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/>
              <a:t>Николая Кривошапкина</a:t>
            </a:r>
          </a:p>
        </p:txBody>
      </p:sp>
    </p:spTree>
    <p:extLst>
      <p:ext uri="{BB962C8B-B14F-4D97-AF65-F5344CB8AC3E}">
        <p14:creationId xmlns:p14="http://schemas.microsoft.com/office/powerpoint/2010/main" val="219451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000" dirty="0" smtClean="0"/>
              <a:t>Какое прозвище было у </a:t>
            </a:r>
            <a:r>
              <a:rPr lang="ru-RU" altLang="ru-RU" sz="4000" dirty="0" smtClean="0"/>
              <a:t>купца-мецената Гаврила </a:t>
            </a:r>
            <a:r>
              <a:rPr lang="ru-RU" altLang="ru-RU" sz="4000" dirty="0" smtClean="0"/>
              <a:t>Никифорова?</a:t>
            </a:r>
          </a:p>
        </p:txBody>
      </p:sp>
      <p:pic>
        <p:nvPicPr>
          <p:cNvPr id="36869" name="Picture 5" descr="IMG_36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76400"/>
            <a:ext cx="2154238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514600" y="5638800"/>
            <a:ext cx="4800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/>
              <a:t>Манньыаттаах уола</a:t>
            </a:r>
          </a:p>
        </p:txBody>
      </p:sp>
    </p:spTree>
    <p:extLst>
      <p:ext uri="{BB962C8B-B14F-4D97-AF65-F5344CB8AC3E}">
        <p14:creationId xmlns:p14="http://schemas.microsoft.com/office/powerpoint/2010/main" val="244533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000" dirty="0" smtClean="0"/>
              <a:t>Кто </a:t>
            </a:r>
            <a:r>
              <a:rPr lang="ru-RU" altLang="ru-RU" sz="4000" dirty="0" smtClean="0"/>
              <a:t>из якутских купцов помог в открытии женской гимназии в Якутске?</a:t>
            </a:r>
            <a:endParaRPr lang="ru-RU" altLang="ru-RU" sz="4000" dirty="0" smtClean="0"/>
          </a:p>
        </p:txBody>
      </p:sp>
      <p:pic>
        <p:nvPicPr>
          <p:cNvPr id="38917" name="Picture 5" descr="IMG_36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21018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8" name="Picture 6" descr="IMG_36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76400"/>
            <a:ext cx="2230438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9" name="Picture 7" descr="IMG_367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752600"/>
            <a:ext cx="233045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514600" y="5638800"/>
            <a:ext cx="4800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/>
              <a:t>Петр Захаров</a:t>
            </a:r>
          </a:p>
        </p:txBody>
      </p:sp>
    </p:spTree>
    <p:extLst>
      <p:ext uri="{BB962C8B-B14F-4D97-AF65-F5344CB8AC3E}">
        <p14:creationId xmlns:p14="http://schemas.microsoft.com/office/powerpoint/2010/main" val="213150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smtClean="0"/>
              <a:t>Как зовут якутского Робин Гуда?</a:t>
            </a:r>
          </a:p>
        </p:txBody>
      </p:sp>
      <p:pic>
        <p:nvPicPr>
          <p:cNvPr id="43013" name="Picture 5" descr="IMG_23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143000"/>
            <a:ext cx="5715000" cy="4576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514600" y="5638800"/>
            <a:ext cx="4800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/>
              <a:t>Василий Манчары</a:t>
            </a:r>
          </a:p>
        </p:txBody>
      </p:sp>
    </p:spTree>
    <p:extLst>
      <p:ext uri="{BB962C8B-B14F-4D97-AF65-F5344CB8AC3E}">
        <p14:creationId xmlns:p14="http://schemas.microsoft.com/office/powerpoint/2010/main" val="2785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000" dirty="0" smtClean="0"/>
              <a:t>В каком улусе произошла ледяная осада «</a:t>
            </a:r>
            <a:r>
              <a:rPr lang="ru-RU" altLang="ru-RU" sz="4000" dirty="0" err="1" smtClean="0"/>
              <a:t>Сасыл</a:t>
            </a:r>
            <a:r>
              <a:rPr lang="ru-RU" altLang="ru-RU" sz="4000" dirty="0" smtClean="0"/>
              <a:t> </a:t>
            </a:r>
            <a:r>
              <a:rPr lang="ru-RU" altLang="ru-RU" sz="4000" dirty="0" err="1" smtClean="0"/>
              <a:t>сысыы</a:t>
            </a:r>
            <a:r>
              <a:rPr lang="ru-RU" altLang="ru-RU" sz="4000" dirty="0" smtClean="0"/>
              <a:t>» во время Гражданской войны?</a:t>
            </a:r>
            <a:endParaRPr lang="ru-RU" altLang="ru-RU" sz="4000" dirty="0" smtClean="0"/>
          </a:p>
        </p:txBody>
      </p:sp>
      <p:pic>
        <p:nvPicPr>
          <p:cNvPr id="40965" name="Picture 5" descr="сасыл-сыьыы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1700808"/>
            <a:ext cx="27813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171700" y="5814995"/>
            <a:ext cx="4800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err="1"/>
              <a:t>Амгинском</a:t>
            </a:r>
            <a:r>
              <a:rPr lang="ru-RU" altLang="ru-RU" sz="2800" dirty="0"/>
              <a:t> улусе </a:t>
            </a:r>
          </a:p>
        </p:txBody>
      </p:sp>
    </p:spTree>
    <p:extLst>
      <p:ext uri="{BB962C8B-B14F-4D97-AF65-F5344CB8AC3E}">
        <p14:creationId xmlns:p14="http://schemas.microsoft.com/office/powerpoint/2010/main" val="408254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000" smtClean="0"/>
              <a:t>Какого якутского снайпера фашисты называли </a:t>
            </a:r>
            <a:br>
              <a:rPr lang="ru-RU" altLang="ru-RU" sz="4000" smtClean="0"/>
            </a:br>
            <a:r>
              <a:rPr lang="ru-RU" altLang="ru-RU" sz="4000" smtClean="0"/>
              <a:t>«Сибирская сова»?</a:t>
            </a:r>
          </a:p>
        </p:txBody>
      </p:sp>
      <p:pic>
        <p:nvPicPr>
          <p:cNvPr id="45061" name="Picture 5" descr="IMG_41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52600"/>
            <a:ext cx="2917825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514600" y="5638800"/>
            <a:ext cx="4800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/>
              <a:t>Ивана Кульбертинова</a:t>
            </a:r>
          </a:p>
        </p:txBody>
      </p:sp>
    </p:spTree>
    <p:extLst>
      <p:ext uri="{BB962C8B-B14F-4D97-AF65-F5344CB8AC3E}">
        <p14:creationId xmlns:p14="http://schemas.microsoft.com/office/powerpoint/2010/main" val="401959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000" smtClean="0"/>
              <a:t>Какой Герой Советского Союза в одиночку переплыл Днепр и уничтожил около 50 фашистов?</a:t>
            </a:r>
          </a:p>
        </p:txBody>
      </p:sp>
      <p:pic>
        <p:nvPicPr>
          <p:cNvPr id="47109" name="Picture 2" descr="G:\Герои\Попо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752600"/>
            <a:ext cx="2071688" cy="33686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2514600" y="5638800"/>
            <a:ext cx="48006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/>
              <a:t>Федор Попов</a:t>
            </a:r>
          </a:p>
        </p:txBody>
      </p:sp>
    </p:spTree>
    <p:extLst>
      <p:ext uri="{BB962C8B-B14F-4D97-AF65-F5344CB8AC3E}">
        <p14:creationId xmlns:p14="http://schemas.microsoft.com/office/powerpoint/2010/main" val="105528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Назовите президентов РС (Я)</a:t>
            </a:r>
          </a:p>
        </p:txBody>
      </p:sp>
      <p:pic>
        <p:nvPicPr>
          <p:cNvPr id="51205" name="Picture 5" descr="николав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3373438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6" name="Picture 6" descr="ягу 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524000"/>
            <a:ext cx="227647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7" name="Picture 7" descr="штыр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524000"/>
            <a:ext cx="225107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57200" y="4876800"/>
            <a:ext cx="24384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/>
              <a:t>Михаил Николаев 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124200" y="4953000"/>
            <a:ext cx="24384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/>
              <a:t>Вячеслав Штыров 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6019800" y="5029200"/>
            <a:ext cx="243840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/>
              <a:t>Егор Борисов</a:t>
            </a:r>
          </a:p>
        </p:txBody>
      </p:sp>
    </p:spTree>
    <p:extLst>
      <p:ext uri="{BB962C8B-B14F-4D97-AF65-F5344CB8AC3E}">
        <p14:creationId xmlns:p14="http://schemas.microsoft.com/office/powerpoint/2010/main" val="178987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  <p:bldP spid="2" grpId="0" build="p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Применение </a:t>
            </a:r>
            <a:r>
              <a:rPr lang="ru-RU" dirty="0"/>
              <a:t>интерактивного обучения дает конкретному обучающемуся опыт активного освоения учебного содержания во взаимодействии с учебным окружением, освоения нового опыта взаимодействия, развитие толерантности и творческого мышления, возможность самосовершенствования, в учебной группе – развитие навыков общения и взаимодействия в малой группе, формирование ценностно-ориентационного единства в группе</a:t>
            </a:r>
          </a:p>
        </p:txBody>
      </p:sp>
    </p:spTree>
    <p:extLst>
      <p:ext uri="{BB962C8B-B14F-4D97-AF65-F5344CB8AC3E}">
        <p14:creationId xmlns:p14="http://schemas.microsoft.com/office/powerpoint/2010/main" val="44421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479</Words>
  <Application>Microsoft Office PowerPoint</Application>
  <PresentationFormat>Экран (4:3)</PresentationFormat>
  <Paragraphs>83</Paragraphs>
  <Slides>31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Arial</vt:lpstr>
      <vt:lpstr>Calibri</vt:lpstr>
      <vt:lpstr>Тема Office</vt:lpstr>
      <vt:lpstr>Итоговое занятие по  Истории Якутии</vt:lpstr>
      <vt:lpstr>Тип урока:</vt:lpstr>
      <vt:lpstr>Цель</vt:lpstr>
      <vt:lpstr>Задачи по формированию результатов обучения</vt:lpstr>
      <vt:lpstr>Используемые технологии: </vt:lpstr>
      <vt:lpstr>Методические приемы</vt:lpstr>
      <vt:lpstr>Аппаратное обеспечение</vt:lpstr>
      <vt:lpstr>Условия организации интерактивного обучения и воспитания</vt:lpstr>
      <vt:lpstr>Викторина </vt:lpstr>
      <vt:lpstr>Как называется наука которая изучает прошлое по вещественным доказательствам?</vt:lpstr>
      <vt:lpstr>Назовите три периода каменного века</vt:lpstr>
      <vt:lpstr>Согласно легенде предками якутов были…</vt:lpstr>
      <vt:lpstr>Когда и кем был основан Ленский острог</vt:lpstr>
      <vt:lpstr>Как называется корабль первопроходцев?</vt:lpstr>
      <vt:lpstr>Назовите русских землепроходцев, чьими именами названы улицы города Якутска</vt:lpstr>
      <vt:lpstr>Схема какой экспедиции 18 века изображена на карте?</vt:lpstr>
      <vt:lpstr>Как назывался корабль полярных исследователей Прончищевых</vt:lpstr>
      <vt:lpstr>Описание какого полуострова вы видите на страницах этой старинной книги?</vt:lpstr>
      <vt:lpstr>Что искали члены русской полярной экспедиции Эдуарда Толля</vt:lpstr>
      <vt:lpstr>Именем какого ученого названы эти горы на севере Якутии?</vt:lpstr>
      <vt:lpstr>Изображение какого исчезнувшего города на севере Якутии вы видите?</vt:lpstr>
      <vt:lpstr>Представители какой семьи русской аристократии нескольких поколений были в ссылке в Якутске</vt:lpstr>
      <vt:lpstr>Чье имя носит школа №5 г. Якутска?</vt:lpstr>
      <vt:lpstr>Какое прозвище было у купца-мецената Гаврила Никифорова?</vt:lpstr>
      <vt:lpstr>Кто из якутских купцов помог в открытии женской гимназии в Якутске?</vt:lpstr>
      <vt:lpstr>Как зовут якутского Робин Гуда?</vt:lpstr>
      <vt:lpstr>В каком улусе произошла ледяная осада «Сасыл сысыы» во время Гражданской войны?</vt:lpstr>
      <vt:lpstr>Какого якутского снайпера фашисты называли  «Сибирская сова»?</vt:lpstr>
      <vt:lpstr>Какой Герой Советского Союза в одиночку переплыл Днепр и уничтожил около 50 фашистов?</vt:lpstr>
      <vt:lpstr>Назовите президентов РС (Я)</vt:lpstr>
      <vt:lpstr>Заключение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Итоговое занятие по  Истории Якутии</dc:title>
  <dc:creator>User</dc:creator>
  <cp:lastModifiedBy>василий константинов</cp:lastModifiedBy>
  <cp:revision>7</cp:revision>
  <dcterms:created xsi:type="dcterms:W3CDTF">2013-03-16T03:13:15Z</dcterms:created>
  <dcterms:modified xsi:type="dcterms:W3CDTF">2018-12-06T05:11:56Z</dcterms:modified>
</cp:coreProperties>
</file>