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80" r:id="rId4"/>
    <p:sldId id="279" r:id="rId5"/>
    <p:sldId id="281" r:id="rId6"/>
    <p:sldId id="288" r:id="rId7"/>
    <p:sldId id="289" r:id="rId8"/>
    <p:sldId id="258" r:id="rId9"/>
    <p:sldId id="274" r:id="rId10"/>
    <p:sldId id="282" r:id="rId11"/>
    <p:sldId id="283" r:id="rId12"/>
    <p:sldId id="259" r:id="rId13"/>
    <p:sldId id="260" r:id="rId14"/>
    <p:sldId id="261" r:id="rId15"/>
    <p:sldId id="263" r:id="rId16"/>
    <p:sldId id="264" r:id="rId17"/>
    <p:sldId id="265" r:id="rId18"/>
    <p:sldId id="266" r:id="rId19"/>
    <p:sldId id="267" r:id="rId20"/>
    <p:sldId id="284" r:id="rId21"/>
    <p:sldId id="285" r:id="rId22"/>
    <p:sldId id="286" r:id="rId23"/>
    <p:sldId id="287" r:id="rId24"/>
    <p:sldId id="270" r:id="rId25"/>
    <p:sldId id="271" r:id="rId26"/>
    <p:sldId id="272" r:id="rId27"/>
    <p:sldId id="276" r:id="rId28"/>
    <p:sldId id="268" r:id="rId29"/>
    <p:sldId id="27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000D28-6A76-4DCD-832F-34D9F96B128A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994AF0-744B-473F-9655-3CACBC1F03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16"/>
            <a:ext cx="9144000" cy="6857583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5" name="TextBox 4"/>
          <p:cNvSpPr txBox="1"/>
          <p:nvPr/>
        </p:nvSpPr>
        <p:spPr>
          <a:xfrm>
            <a:off x="539552" y="4581128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СТАЛИНГРАДСКАЯ БИТВА</a:t>
            </a:r>
            <a:endParaRPr lang="ru-RU" sz="66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59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5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8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43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87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2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33265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Очень дорогой ценой досталась победа в Сталинградской битве.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1999580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Более миллиона солдат и офицеров погибли и были ранены </a:t>
            </a:r>
          </a:p>
          <a:p>
            <a:r>
              <a:rPr lang="ru-RU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Сталинградской битве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4036513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Около 27 миллионов наших граждан погибло в Великой Отечественной войне</a:t>
            </a:r>
            <a:endParaRPr lang="ru-RU" sz="24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1999580"/>
            <a:ext cx="4787900" cy="4597772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858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60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8640"/>
            <a:ext cx="8380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22 июня 1941 года Германия и её союзники вторглись </a:t>
            </a:r>
          </a:p>
          <a:p>
            <a:pPr algn="ctr"/>
            <a:r>
              <a:rPr lang="ru-RU" sz="2400" b="1" dirty="0" smtClean="0"/>
              <a:t>на территорию СССР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44628"/>
            <a:ext cx="8380019" cy="581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51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7247" y="212990"/>
            <a:ext cx="5585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1941 год – Битва за Москву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" y="908720"/>
            <a:ext cx="4849760" cy="33123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989653"/>
            <a:ext cx="54673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95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Весной 1942 года Гитлер подписывает план наступления под кодовым названием «Синий вариант». Это план наступления на Северный Кавказ и Сталинград.</a:t>
            </a:r>
          </a:p>
        </p:txBody>
      </p:sp>
      <p:pic>
        <p:nvPicPr>
          <p:cNvPr id="6" name="Picture 2" descr="http://www.krugosvet.ru/uploads/enc/images/1/123563505140fa.jp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98292" y="2564904"/>
            <a:ext cx="376174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http://www.epochtimes.com.ua/rus/images/stories/03/opinion/u81_04271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60032" y="2564904"/>
            <a:ext cx="3276364" cy="400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600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Овладение Сталинградом было очень важным для Гитлера по многим причинам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8856984" cy="620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78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9809" y="281129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Они командовали </a:t>
            </a:r>
          </a:p>
          <a:p>
            <a:pPr algn="ctr"/>
            <a:r>
              <a:rPr lang="ru-RU" sz="36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 Сталинградом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007" y="530120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Генерал </a:t>
            </a:r>
          </a:p>
          <a:p>
            <a:pPr algn="ctr"/>
            <a:r>
              <a:rPr lang="ru-RU" dirty="0" smtClean="0"/>
              <a:t>Фридрих Паулюс</a:t>
            </a:r>
            <a:endParaRPr lang="ru-RU" dirty="0"/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2338489" y="3254658"/>
            <a:ext cx="936104" cy="61423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448304" y="5227564"/>
            <a:ext cx="1896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Маршал Советского Союза </a:t>
            </a:r>
            <a:r>
              <a:rPr lang="ru-RU" dirty="0" err="1" smtClean="0"/>
              <a:t>С.К.Тимошенко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42040" y="5485873"/>
            <a:ext cx="1753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Генерал-лейтенант </a:t>
            </a:r>
            <a:r>
              <a:rPr lang="ru-RU" dirty="0" err="1" smtClean="0"/>
              <a:t>В.Н.Гордов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245718" y="5423203"/>
            <a:ext cx="1704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Генерал-полковник </a:t>
            </a:r>
            <a:r>
              <a:rPr lang="ru-RU" dirty="0" err="1" smtClean="0"/>
              <a:t>А.И.Еременко</a:t>
            </a:r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82" y="2200111"/>
            <a:ext cx="1967865" cy="25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3"/>
          <a:stretch>
            <a:fillRect/>
          </a:stretch>
        </p:blipFill>
        <p:spPr>
          <a:xfrm>
            <a:off x="3433135" y="2274087"/>
            <a:ext cx="1727835" cy="251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510" y="2274087"/>
            <a:ext cx="1753235" cy="251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1027" y="2301936"/>
            <a:ext cx="1582420" cy="2519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9500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17 июля 1942 года началась Сталинградская битва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613" y="1409874"/>
            <a:ext cx="5940425" cy="52304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700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28 июля 1942 был подписан Приказ Народного комиссара обороны №227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86482" y="1990831"/>
            <a:ext cx="53059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«Пора кончать </a:t>
            </a:r>
            <a:r>
              <a:rPr lang="ru-RU" sz="48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отступление</a:t>
            </a:r>
            <a:r>
              <a:rPr lang="ru-RU" sz="480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r>
              <a:rPr lang="ru-RU" sz="48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dirty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Ни шагу назад!» </a:t>
            </a:r>
            <a:endParaRPr lang="ru-RU" sz="4800" dirty="0" smtClean="0">
              <a:ln w="18415" cmpd="sng">
                <a:solidFill>
                  <a:srgbClr val="FFFF0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Из приказа НКО СССР №227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406970" cy="4464496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604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08104" y="476672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Немецкие войска рвутся к Сталинграду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077072"/>
            <a:ext cx="309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Непрерывные бомбежки и артиллерийский обстрелы практически полностью разрушили город.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76672"/>
            <a:ext cx="4824095" cy="313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3924116" y="3128650"/>
            <a:ext cx="4752340" cy="3528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0929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404664"/>
            <a:ext cx="48965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Самые ожесточённые бои продолжались с 27 сентября по 4 октября. Это были те самые сталинградские городские бои, от рассказов о которых стынет кровь в жилах даже у человека с крепкими нервами.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77004" y="404664"/>
            <a:ext cx="2886075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808" y="3789040"/>
            <a:ext cx="5940425" cy="2802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685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19 ноября 1942 началась операция «Уран»</a:t>
            </a:r>
          </a:p>
        </p:txBody>
      </p:sp>
      <p:pic>
        <p:nvPicPr>
          <p:cNvPr id="4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8427" y="1507645"/>
            <a:ext cx="4762500" cy="5057775"/>
          </a:xfrm>
          <a:prstGeom prst="rect">
            <a:avLst/>
          </a:prstGeom>
          <a:noFill/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205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16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04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4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7984" y="4619825"/>
            <a:ext cx="4536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Михаил </a:t>
            </a:r>
            <a:r>
              <a:rPr lang="ru-RU" sz="3200" dirty="0" err="1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Паникаха</a:t>
            </a:r>
            <a:endParaRPr lang="ru-RU" sz="32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4233"/>
            <a:ext cx="4104457" cy="5733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95" y="0"/>
            <a:ext cx="5460784" cy="398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21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6701375" y="0"/>
            <a:ext cx="2442625" cy="32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0929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7197" y="1283270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Николай Сердюков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6047656" y="0"/>
            <a:ext cx="3096344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6844169" cy="341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92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4087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Миша Романов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306245" y="1124744"/>
            <a:ext cx="3960440" cy="52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111" y="0"/>
            <a:ext cx="4565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61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16632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Вечный огонь солдатский</a:t>
            </a:r>
            <a:endParaRPr lang="ru-RU" sz="4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47630"/>
            <a:ext cx="8352928" cy="564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736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2656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31 января в ходе операции «Кольцо» фельдмаршал Паулюс с остатками своей армии сдался в плен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44" y="1974532"/>
            <a:ext cx="4364355" cy="2908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076056" y="1979013"/>
            <a:ext cx="3514725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5867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9832" y="332656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Сводка Информбюро</a:t>
            </a:r>
            <a:endParaRPr lang="ru-RU" sz="4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2047875" cy="2047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931" y="1273956"/>
            <a:ext cx="5284509" cy="5400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616" y="6093296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Левитан Ю.Б.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699595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328</TotalTime>
  <Words>221</Words>
  <Application>Microsoft Office PowerPoint</Application>
  <PresentationFormat>Экран (4:3)</PresentationFormat>
  <Paragraphs>32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30</cp:revision>
  <dcterms:created xsi:type="dcterms:W3CDTF">2015-02-05T06:53:04Z</dcterms:created>
  <dcterms:modified xsi:type="dcterms:W3CDTF">2017-01-31T17:00:38Z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697340</vt:lpwstr>
  </property>
  <property fmtid="{D5CDD505-2E9C-101B-9397-08002B2CF9AE}" pid="3" name="NXPowerLiteSettings">
    <vt:lpwstr>B74006B004C800</vt:lpwstr>
  </property>
  <property fmtid="{D5CDD505-2E9C-101B-9397-08002B2CF9AE}" pid="4" name="NXPowerLiteVersion">
    <vt:lpwstr>D6.2.5</vt:lpwstr>
  </property>
</Properties>
</file>