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9"/>
  </p:notesMasterIdLst>
  <p:sldIdLst>
    <p:sldId id="259" r:id="rId2"/>
    <p:sldId id="308" r:id="rId3"/>
    <p:sldId id="309" r:id="rId4"/>
    <p:sldId id="268" r:id="rId5"/>
    <p:sldId id="258" r:id="rId6"/>
    <p:sldId id="269" r:id="rId7"/>
    <p:sldId id="270" r:id="rId8"/>
    <p:sldId id="312" r:id="rId9"/>
    <p:sldId id="271" r:id="rId10"/>
    <p:sldId id="260" r:id="rId11"/>
    <p:sldId id="273" r:id="rId12"/>
    <p:sldId id="274" r:id="rId13"/>
    <p:sldId id="275" r:id="rId14"/>
    <p:sldId id="295" r:id="rId15"/>
    <p:sldId id="276" r:id="rId16"/>
    <p:sldId id="279" r:id="rId17"/>
    <p:sldId id="280" r:id="rId18"/>
    <p:sldId id="281" r:id="rId19"/>
    <p:sldId id="307" r:id="rId20"/>
    <p:sldId id="265" r:id="rId21"/>
    <p:sldId id="282" r:id="rId22"/>
    <p:sldId id="283" r:id="rId23"/>
    <p:sldId id="266" r:id="rId24"/>
    <p:sldId id="296" r:id="rId25"/>
    <p:sldId id="285" r:id="rId26"/>
    <p:sldId id="277" r:id="rId27"/>
    <p:sldId id="310" r:id="rId28"/>
    <p:sldId id="311" r:id="rId29"/>
    <p:sldId id="291" r:id="rId30"/>
    <p:sldId id="292" r:id="rId31"/>
    <p:sldId id="293" r:id="rId32"/>
    <p:sldId id="294" r:id="rId33"/>
    <p:sldId id="303" r:id="rId34"/>
    <p:sldId id="302" r:id="rId35"/>
    <p:sldId id="304" r:id="rId36"/>
    <p:sldId id="305" r:id="rId37"/>
    <p:sldId id="306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97227" autoAdjust="0"/>
  </p:normalViewPr>
  <p:slideViewPr>
    <p:cSldViewPr>
      <p:cViewPr varScale="1">
        <p:scale>
          <a:sx n="67" d="100"/>
          <a:sy n="67" d="100"/>
        </p:scale>
        <p:origin x="-11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D126B-25B8-4003-BF79-54F03FBBEC3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45AFF-758A-488E-BB48-F2CEAE3C43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3E508-7081-48B7-B50A-A0225CC38F5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40C46-3954-48A3-94D4-A527AEC5AD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5748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3E508-7081-48B7-B50A-A0225CC38F5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40C46-3954-48A3-94D4-A527AEC5AD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2218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3E508-7081-48B7-B50A-A0225CC38F5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40C46-3954-48A3-94D4-A527AEC5AD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7103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3E508-7081-48B7-B50A-A0225CC38F5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40C46-3954-48A3-94D4-A527AEC5AD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6919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3E508-7081-48B7-B50A-A0225CC38F5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40C46-3954-48A3-94D4-A527AEC5AD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73467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3E508-7081-48B7-B50A-A0225CC38F5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40C46-3954-48A3-94D4-A527AEC5AD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4027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3E508-7081-48B7-B50A-A0225CC38F5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40C46-3954-48A3-94D4-A527AEC5AD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2928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3E508-7081-48B7-B50A-A0225CC38F5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40C46-3954-48A3-94D4-A527AEC5AD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477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3E508-7081-48B7-B50A-A0225CC38F5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40C46-3954-48A3-94D4-A527AEC5AD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3840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3E508-7081-48B7-B50A-A0225CC38F5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40C46-3954-48A3-94D4-A527AEC5AD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473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3E508-7081-48B7-B50A-A0225CC38F5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40C46-3954-48A3-94D4-A527AEC5AD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78445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3E508-7081-48B7-B50A-A0225CC38F57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40C46-3954-48A3-94D4-A527AEC5AD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084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2987824" y="1019876"/>
            <a:ext cx="5544616" cy="477053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Aft>
                <a:spcPts val="2400"/>
              </a:spcAft>
            </a:pPr>
            <a:r>
              <a:rPr lang="ru-RU" sz="6000" spc="-3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Презентация 	</a:t>
            </a:r>
          </a:p>
          <a:p>
            <a:pPr algn="ctr">
              <a:spcAft>
                <a:spcPts val="2400"/>
              </a:spcAft>
            </a:pPr>
            <a:endParaRPr lang="ru-RU" sz="4000" spc="-300" dirty="0" smtClean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2400"/>
              </a:spcAft>
            </a:pPr>
            <a:r>
              <a:rPr lang="ru-RU" sz="6000" spc="-3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Ульянов 	Виталий	Андреевич</a:t>
            </a:r>
          </a:p>
          <a:p>
            <a:pPr algn="ctr">
              <a:spcAft>
                <a:spcPts val="2400"/>
              </a:spcAft>
            </a:pPr>
            <a:r>
              <a:rPr lang="ru-RU" sz="2400" spc="-3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МБОУ   СОШ   №</a:t>
            </a:r>
            <a:r>
              <a:rPr lang="ru-RU" sz="2400" spc="-3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3  г.  В о т к и </a:t>
            </a:r>
            <a:r>
              <a:rPr lang="ru-RU" sz="2400" spc="-300" dirty="0" err="1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spc="-3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с к  У  </a:t>
            </a:r>
            <a:r>
              <a:rPr lang="ru-RU" sz="2400" spc="-300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2400" spc="-300" dirty="0" smtClean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max01\Pictures\800px-Hero_of_the_USSR_Gold_St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2520280" cy="47948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ransition spd="med" advClick="0"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2915816" y="181957"/>
            <a:ext cx="6048672" cy="649408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Aft>
                <a:spcPts val="2400"/>
              </a:spcAft>
            </a:pPr>
            <a:r>
              <a:rPr lang="ru-RU" sz="3200" dirty="0" smtClean="0">
                <a:solidFill>
                  <a:schemeClr val="bg1"/>
                </a:solidFill>
              </a:rPr>
              <a:t>Война потребовала от народа величайшего напряжения сил и огромных жертв в общенациональном масштабе, раскрыла стойкость и мужество советского человека, способность к самопожертвованию во имя свободы и независимости Родины. Чудеса героизма и храбрости проявили наши люди, защищая от фашистов родную землю.</a:t>
            </a:r>
            <a:endParaRPr lang="ru-RU" sz="4000" spc="-300" dirty="0" smtClean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max01\Pictures\800px-Hero_of_the_USSR_Gold_St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2520280" cy="47948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ransition spd="slow" advClick="0"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2987824" y="604378"/>
            <a:ext cx="5544616" cy="56015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Aft>
                <a:spcPts val="2400"/>
              </a:spcAft>
            </a:pP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Героические подвиги солдат во время боевых действий исчислялись несколькими десятками тысяч. Никто не знает, сколько точно было совершено храбрых и мужественных поступков во имя Родины.</a:t>
            </a:r>
          </a:p>
          <a:p>
            <a:pPr algn="ctr">
              <a:spcAft>
                <a:spcPts val="2400"/>
              </a:spcAft>
            </a:pPr>
            <a:endParaRPr lang="ru-RU" sz="1400" spc="-300" dirty="0" smtClean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max01\Pictures\800px-Hero_of_the_USSR_Gold_St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2520280" cy="47948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2915816" y="776680"/>
            <a:ext cx="5616624" cy="507831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Герой Советского Союза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— высшая степень отличия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СССР. 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Высшее звание,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которого удостаивали 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совершение подвига или выдающихся заслуг во время боевых действий, а также и в мирное время.</a:t>
            </a:r>
          </a:p>
        </p:txBody>
      </p:sp>
      <p:pic>
        <p:nvPicPr>
          <p:cNvPr id="3074" name="Picture 2" descr="C:\Users\max01\Pictures\800px-Hero_of_the_USSR_Gold_St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2520280" cy="47948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9164060" cy="6858000"/>
          </a:xfrm>
        </p:spPr>
      </p:pic>
      <p:pic>
        <p:nvPicPr>
          <p:cNvPr id="2050" name="Picture 2" descr="C:\Users\max01\Pictures\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2880320" cy="43204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75856" y="26744"/>
            <a:ext cx="583264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Виталий Андреевич родился в семье рабочего. Русский. Окончил 6 классов. Работал токарем, затем в отделе технического контроля на заводе «Арсенал», с которым после начала Великой Отечественной войны был эвакуирован в Воткинск. 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0" y="0"/>
            <a:ext cx="916406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3004989" y="26744"/>
            <a:ext cx="6103515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1942 году на заводе был сформирован добровольческий 174-й отдельный артиллерийский истре­бительно-противотанковый дивизион имени Комсомола Удмуртии, вооружённый противотанковыми орудиями, выпущенными сверх плана. В его ряды записался и Виталий Ульянов.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://static.moypolk.ru/sites/default/files/styles/soldier_photo/public/photos/ulyanovvitandr-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2808311" cy="4144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8" name="Рисунок 7" descr="ОИПТД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260648"/>
            <a:ext cx="4680519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220072" y="404664"/>
            <a:ext cx="3600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После обучения на полигоне в Кубинке в начале 1943 года в звании младшего сержанта и в должности наводчика орудия попал на фронт. В первом же бою 19 января 1943 года в селе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Новожков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Иван\Desktop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9175" y="1090613"/>
            <a:ext cx="7105650" cy="4676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9" name="Прямоугольник 8"/>
          <p:cNvSpPr/>
          <p:nvPr/>
        </p:nvSpPr>
        <p:spPr>
          <a:xfrm>
            <a:off x="5220072" y="404664"/>
            <a:ext cx="3600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Ворошиловградской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области , подбил средний танк, подавил четыре огневые точки, стрелявшие из окон домов, и отдельно осколочными снарядами уничтожил до 20 немецких автоматчиков. 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3" name="Picture 3" descr="C:\Users\Иван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4896544" cy="6120679"/>
          </a:xfrm>
          <a:prstGeom prst="rect">
            <a:avLst/>
          </a:prstGeom>
          <a:noFill/>
        </p:spPr>
      </p:pic>
      <p:pic>
        <p:nvPicPr>
          <p:cNvPr id="2050" name="Picture 2" descr="C:\Users\Иван\Desktop\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980729"/>
            <a:ext cx="5976664" cy="42532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9" name="Прямоугольник 8"/>
          <p:cNvSpPr/>
          <p:nvPr/>
        </p:nvSpPr>
        <p:spPr>
          <a:xfrm>
            <a:off x="6012160" y="620688"/>
            <a:ext cx="28083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Был ранен в ступню, отстреливался из личного оружия, после окончания боя эвакуирован. За этот бой Ульянов был награждён медалью «За отвагу».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ОИПТД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404664"/>
            <a:ext cx="5544615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Иван\Desktop\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9" y="1124744"/>
            <a:ext cx="5544615" cy="4248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4" name="Прямоугольник 3"/>
          <p:cNvSpPr/>
          <p:nvPr/>
        </p:nvSpPr>
        <p:spPr>
          <a:xfrm>
            <a:off x="5436096" y="548680"/>
            <a:ext cx="352839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госпиталя был направлен в запасной полк, но в пути пересел на эшелон, следующий на фронт. Был зачислен наводчиком во взвод противотанковых пушек 280-го гвардейского стрелкового полка (92-я гвардейская стрелковая дивизия).</a:t>
            </a:r>
          </a:p>
          <a:p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фото войны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6672"/>
            <a:ext cx="504056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AutoShape 2" descr="https://i.mycdn.me/image?id=860914331305&amp;t=0&amp;plc=WEB&amp;tkn=*ReHTUsKYcMr1vd6oc30h6Ptlr-8"/>
          <p:cNvSpPr>
            <a:spLocks noChangeAspect="1" noChangeArrowheads="1"/>
          </p:cNvSpPr>
          <p:nvPr/>
        </p:nvSpPr>
        <p:spPr bwMode="auto">
          <a:xfrm>
            <a:off x="155575" y="-1973263"/>
            <a:ext cx="5829300" cy="411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77" name="Picture 5" descr="C:\Users\Иван\Desktop\ima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276350"/>
            <a:ext cx="5904656" cy="4305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5580112" y="404665"/>
            <a:ext cx="33123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Дивизия находилась во втором эшелоне обороны в ходе сражения на Курской дуге, но 7 июля 1943 была поднята по тревоге и заняла заранее подготовленные оборонительные рубежи.  </a:t>
            </a:r>
            <a:endParaRPr lang="ru-RU" sz="3000" dirty="0"/>
          </a:p>
        </p:txBody>
      </p:sp>
      <p:pic>
        <p:nvPicPr>
          <p:cNvPr id="4098" name="Picture 2" descr="C:\Users\Иван\Desktop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5508105" cy="5040560"/>
          </a:xfrm>
          <a:prstGeom prst="rect">
            <a:avLst/>
          </a:prstGeom>
          <a:noFill/>
        </p:spPr>
      </p:pic>
      <p:pic>
        <p:nvPicPr>
          <p:cNvPr id="4099" name="Picture 3" descr="C:\Users\Иван\Desktop\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980728"/>
            <a:ext cx="6516216" cy="41627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8" name="Рисунок 7" descr="ОИПТД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476672"/>
            <a:ext cx="5256583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508104" y="476672"/>
            <a:ext cx="3528392" cy="5904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ходе последующих боёв Ульянов уничтожил 3 вражеских средних танка (сам он считает «своими» только два). Его орудие было разбито, командир орудия погиб. Вместе с подносчиком Максимом </a:t>
            </a:r>
            <a:r>
              <a:rPr lang="ru-RU" sz="2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Строговым</a:t>
            </a:r>
            <a:r>
              <a:rPr lang="ru-RU" sz="2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Ульянов вытащил в тыл раненого заряжающего орудия.</a:t>
            </a:r>
            <a:endParaRPr lang="ru-RU" sz="2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://old.redstar.ru/2003/09/25_09/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692696"/>
            <a:ext cx="4968551" cy="540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9" name="Прямоугольник 8"/>
          <p:cNvSpPr/>
          <p:nvPr/>
        </p:nvSpPr>
        <p:spPr>
          <a:xfrm>
            <a:off x="4572000" y="0"/>
            <a:ext cx="43924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Безорудийный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артиллерист сутки прослужил в миномётном взводе, а затем стал командиром отделения во взводе разведки под командованием будущего Героя Советского Союза Лаврентия Беляева. В ходе одного из разведпоисков группе удалось захватить документы и несколько пулемётов противника.</a:t>
            </a:r>
          </a:p>
        </p:txBody>
      </p:sp>
      <p:pic>
        <p:nvPicPr>
          <p:cNvPr id="25602" name="Picture 2" descr="http://www.kvoku.org/dalbum2/photo.php?file=/1945/02-ulianov/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3888432" cy="5976664"/>
          </a:xfrm>
          <a:prstGeom prst="rect">
            <a:avLst/>
          </a:prstGeom>
          <a:noFill/>
        </p:spPr>
      </p:pic>
      <p:pic>
        <p:nvPicPr>
          <p:cNvPr id="5122" name="Picture 2" descr="C:\Users\Иван\Desktop\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196752"/>
            <a:ext cx="4968552" cy="4320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9" name="Прямоугольник 8"/>
          <p:cNvSpPr/>
          <p:nvPr/>
        </p:nvSpPr>
        <p:spPr>
          <a:xfrm>
            <a:off x="4572000" y="1"/>
            <a:ext cx="4320480" cy="681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 исходу одного из дней боёв на передовой осталось всего 22 бойца и ни одного офицера. Восемнадцатилетний младший сержант Ульянов принял командование полком. Из вооружения у части имелось противотанковое ружьё, два пулемёта, гранаты, и по одной винтовке и автомату на человека. </a:t>
            </a:r>
            <a:endParaRPr lang="ru-RU" sz="3000" dirty="0"/>
          </a:p>
        </p:txBody>
      </p:sp>
      <p:pic>
        <p:nvPicPr>
          <p:cNvPr id="10" name="Рисунок 9" descr="http://bookre.org/loader/img.php?fbimg=34790__2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548680"/>
            <a:ext cx="3888431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7" name="Picture 1" descr="C:\Users\Иван\Desktop\ima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276350"/>
            <a:ext cx="6096000" cy="4305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9" name="Прямоугольник 8"/>
          <p:cNvSpPr/>
          <p:nvPr/>
        </p:nvSpPr>
        <p:spPr>
          <a:xfrm>
            <a:off x="4572000" y="1"/>
            <a:ext cx="457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Ввиду недостатка патронов он применил хитрость: когда немцы начинали атаку, по ним вёлся огонь из винтовок, а когда они подходили ближе — уже из автоматов. Это создавало видимость присутствия на позициях большего числа солдат. Таким образом удалось удерживать позицию несколько дней до прихода подкреплений.</a:t>
            </a:r>
          </a:p>
        </p:txBody>
      </p:sp>
      <p:pic>
        <p:nvPicPr>
          <p:cNvPr id="7" name="Рисунок 6" descr="http://yavix.ru/i/4/9/a/c98ca60ba6a5af24ffdce2d80818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260648"/>
            <a:ext cx="4320479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C:\Users\Иван\Desktop\i_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052736"/>
            <a:ext cx="4320481" cy="34652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9" name="Прямоугольник 8"/>
          <p:cNvSpPr/>
          <p:nvPr/>
        </p:nvSpPr>
        <p:spPr>
          <a:xfrm>
            <a:off x="4572000" y="1"/>
            <a:ext cx="457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99992" y="116632"/>
            <a:ext cx="464400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29 сентября 1943 года командир орудия гвардии сержант Виталий Ульянов первым из артиллеристов батареи переправился через Днепр в районе села 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Дериевка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Онуфриевский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 Кировоградской области Украины). Огнём своего орудия подавил несколько огневых точек противника, обеспечивая форсирование реки батальоном. Всё это время он продолжал командовать и взводом и своим орудием одновременно. В ходе дальнейших боёв Ульянов подбил немецкую самоходную установку 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StuG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III.</a:t>
            </a:r>
          </a:p>
          <a:p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Задача была выполнена, и врагу не удалось пройти.</a:t>
            </a:r>
            <a:endParaRPr lang="ru-RU" sz="2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http://yavix.ru/i/4/9/a/c98ca60ba6a5af24ffdce2d80818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88640"/>
            <a:ext cx="4320479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yavix.ru/i/4/9/a/c98ca60ba6a5af24ffdce2d80818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260648"/>
            <a:ext cx="4320479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 descr="http://slavonis2122.users.photofile.ru/photo/slavonis2122/96239563/xlarge/1131211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5" y="692696"/>
            <a:ext cx="7477125" cy="44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9" name="Прямоугольник 8"/>
          <p:cNvSpPr/>
          <p:nvPr/>
        </p:nvSpPr>
        <p:spPr>
          <a:xfrm>
            <a:off x="4572000" y="1"/>
            <a:ext cx="457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10" name="Рисунок 9" descr="C:\Users\Иван\Desktop\i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88640"/>
            <a:ext cx="4176463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572000" y="404664"/>
            <a:ext cx="43924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ходе дальнейшего наступления в бою за село </a:t>
            </a:r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Куковка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при отражении контратак противника Ульянов остался один командиром сразу двух орудий, ведя огонь из них попеременно. В этом бою ему удалось подбить два вражеских танка и 7 бронетранспортёров. 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9" name="Прямоугольник 8"/>
          <p:cNvSpPr/>
          <p:nvPr/>
        </p:nvSpPr>
        <p:spPr>
          <a:xfrm>
            <a:off x="4572000" y="1"/>
            <a:ext cx="457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404664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://www.kvoku.org/blog/wp-content/uploads/2015/04/ulianov-red-sta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417646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572000" y="404664"/>
            <a:ext cx="439248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Огнём повредил вражеское орудие и уничтожил значительное количество солдат противника. Всего в том бою огнём двух орудий удалось сорвать атаку противника численностью до батальона.</a:t>
            </a:r>
          </a:p>
          <a:p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эти бои он представлен к званию Героя Советского Союза.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  <p:sp>
        <p:nvSpPr>
          <p:cNvPr id="9" name="Прямоугольник 8"/>
          <p:cNvSpPr/>
          <p:nvPr/>
        </p:nvSpPr>
        <p:spPr>
          <a:xfrm>
            <a:off x="4572000" y="1"/>
            <a:ext cx="457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404664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8784976" cy="6480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734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626"/>
            <a:ext cx="9143999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4716016" y="188640"/>
            <a:ext cx="424847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22 октября 1943 года в ходе очередного боя Виктор Ульянов был тяжело ранен. Санитарным поездом он был доставлен в госпиталь в Златоусте, где долгое время находился на излечении. Работал в Златоустовском военном комиссариате.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://old.redstar.ru/2003/09/25_09/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404664"/>
            <a:ext cx="424847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8741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626"/>
            <a:ext cx="9143999" cy="6858000"/>
          </a:xfrm>
        </p:spPr>
      </p:pic>
      <p:sp>
        <p:nvSpPr>
          <p:cNvPr id="4" name="Прямоугольник 3"/>
          <p:cNvSpPr/>
          <p:nvPr/>
        </p:nvSpPr>
        <p:spPr>
          <a:xfrm>
            <a:off x="5148064" y="332656"/>
            <a:ext cx="399593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После окончания войны Ульянов продолжил службу в армии. В 1945 году он окончил Киевское училище самоходной артиллерии, в 1959 году — Военную академию бронетанковых войск, а в 1968 году — Военную академию Генерального штаба. </a:t>
            </a:r>
            <a:endParaRPr lang="ru-RU" sz="3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%d1%83%d0%bb%d1%8c%d1%8f%d0%bd%d0%be%d0%b2 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0"/>
            <a:ext cx="482453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8741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4" name="Прямоугольник 3"/>
          <p:cNvSpPr/>
          <p:nvPr/>
        </p:nvSpPr>
        <p:spPr>
          <a:xfrm>
            <a:off x="4932040" y="260648"/>
            <a:ext cx="4211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8" name="Рисунок 7" descr="http://www.kvoku.org/images/kvoku/pages/ulyanov-1/ulyanov-0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476672"/>
            <a:ext cx="4392487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716016" y="836712"/>
            <a:ext cx="44279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Был начальником Орджоникидзевского высшего общевойскового командного училища. С 1985 года генерал-лейтенант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Ульянов В. А.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в отставке.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298741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7" name="Рисунок 6" descr="http://www.kvoku.org/images/kvoku/pages/ulyanov-1/ulyanov-0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3960440" cy="2708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pomnite-nas.ru/img/18/200804101739500.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56992"/>
            <a:ext cx="417646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283968" y="260648"/>
            <a:ext cx="48600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Жил в Москве. Был председателем правления фонда «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Мегапир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Является автором одной из глав книги «Я дрался с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Панцерваффе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  <p:pic>
        <p:nvPicPr>
          <p:cNvPr id="10" name="Рисунок 9" descr="http://www.kvoku.org/blog/wp-content/uploads/2014/03/ulianov-zhurnal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356992"/>
            <a:ext cx="446449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8741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7" name="Рисунок 6" descr="http://www.kvoku.org/images/kvoku/pages/ulyanov-1/ulyanov-0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3960440" cy="2708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pomnite-nas.ru/img/18/200804101739500.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356992"/>
            <a:ext cx="417646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283968" y="260648"/>
            <a:ext cx="48600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Жил в Москве. Был председателем правления фонда «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Мегапир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Является автором одной из глав книги «Я дрался с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Панцерваффе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  <p:pic>
        <p:nvPicPr>
          <p:cNvPr id="10" name="Рисунок 9" descr="http://www.kvoku.org/blog/wp-content/uploads/2014/03/ulianov-zhurnal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356992"/>
            <a:ext cx="446449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8741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sz="1600" b="1" i="1" dirty="0" smtClean="0"/>
              <a:t/>
            </a:r>
            <a:br>
              <a:rPr lang="ru-RU" sz="1600" b="1" i="1" dirty="0" smtClean="0"/>
            </a:br>
            <a:r>
              <a:rPr lang="ru-RU" sz="1600" b="1" i="1" dirty="0" smtClean="0"/>
              <a:t/>
            </a:r>
            <a:br>
              <a:rPr lang="ru-RU" sz="1600" b="1" i="1" dirty="0" smtClean="0"/>
            </a:br>
            <a:r>
              <a:rPr lang="ru-RU" sz="1600" b="1" i="1" dirty="0" smtClean="0"/>
              <a:t/>
            </a:r>
            <a:br>
              <a:rPr lang="ru-RU" sz="1600" b="1" i="1" dirty="0" smtClean="0"/>
            </a:br>
            <a:r>
              <a:rPr lang="ru-RU" sz="1600" b="1" i="1" dirty="0" smtClean="0"/>
              <a:t/>
            </a:r>
            <a:br>
              <a:rPr lang="ru-RU" sz="1600" b="1" i="1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5" name="Рисунок 4" descr="противотанковый артдивизион,  пушка памятник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68760"/>
            <a:ext cx="914400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3528" y="188641"/>
            <a:ext cx="856895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Памятник в честь бойцов 174 - го отдельного истребительного противотанкового ордена Красной Звезды артдивизиона имени  Комсомола Удмуртии.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ОИПТД)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Улица Ленина, сквер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к\т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"Дружба", 1968г.  Авторы: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И.В.Керсантинов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А.Е.Добровицкий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741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7118648"/>
          </a:xfrm>
        </p:spPr>
      </p:pic>
      <p:pic>
        <p:nvPicPr>
          <p:cNvPr id="5" name="Picture 5" descr="6cc6da33ff42c5f02b08dd0eb1a5ed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728" y="332656"/>
            <a:ext cx="3048127" cy="475252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3419872" y="332656"/>
            <a:ext cx="5400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Решение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Воткинской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городской  Думы от 27 июня 2007 года №250 учитывая большой вклад в развитие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военно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патриотического воспитания жителей города Воткинска Виталию Ульянову присвоено звание </a:t>
            </a:r>
            <a:r>
              <a:rPr lang="ru-RU" sz="3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почетного гражданина Воткинск.</a:t>
            </a:r>
          </a:p>
        </p:txBody>
      </p:sp>
      <p:sp>
        <p:nvSpPr>
          <p:cNvPr id="13316" name="AutoShape 4" descr="https://ljplus.ru/img4/m/u/museumvotkinsk/Ulyanov_2007-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ljplus.ru/img4/m/u/museumvotkinsk/Ulyanov_2007-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2" name="AutoShape 10" descr="https://ljplus.ru/img4/m/u/museumvotkinsk/Ulyanov_2007-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4" name="AutoShape 12" descr="https://ljplus.ru/img4/m/u/museumvotkinsk/Ulyanov_2007-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741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419872" y="332656"/>
            <a:ext cx="5400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Решение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Воткинской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городской  Думы от 27 июня 2007 года №250 учитывая большой вклад в развитие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военно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патриотического воспитания жителей города Воткинска Виталию Ульянову присвоено звание </a:t>
            </a:r>
            <a:r>
              <a:rPr lang="ru-RU" sz="3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почетного гражданина Воткинск.</a:t>
            </a:r>
          </a:p>
        </p:txBody>
      </p:sp>
      <p:sp>
        <p:nvSpPr>
          <p:cNvPr id="13316" name="AutoShape 4" descr="https://ljplus.ru/img4/m/u/museumvotkinsk/Ulyanov_2007-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ljplus.ru/img4/m/u/museumvotkinsk/Ulyanov_2007-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2" name="AutoShape 10" descr="https://ljplus.ru/img4/m/u/museumvotkinsk/Ulyanov_2007-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4" name="AutoShape 12" descr="https://ljplus.ru/img4/m/u/museumvotkinsk/Ulyanov_2007-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155" name="Picture 3" descr="C:\Users\Иван\Desktop\Ulyanov_2007-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8741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419872" y="332656"/>
            <a:ext cx="5400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Решение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Воткинской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городской  Думы от 27 июня 2007 года №250 учитывая большой вклад в развитие </a:t>
            </a:r>
            <a:r>
              <a:rPr lang="ru-RU" sz="3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военно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патриотического воспитания жителей города Воткинска Виталию Ульянову присвоено звание </a:t>
            </a:r>
            <a:r>
              <a:rPr lang="ru-RU" sz="3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почетного гражданина Воткинск.</a:t>
            </a:r>
          </a:p>
        </p:txBody>
      </p:sp>
      <p:sp>
        <p:nvSpPr>
          <p:cNvPr id="13316" name="AutoShape 4" descr="https://ljplus.ru/img4/m/u/museumvotkinsk/Ulyanov_2007-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ljplus.ru/img4/m/u/museumvotkinsk/Ulyanov_2007-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2" name="AutoShape 10" descr="https://ljplus.ru/img4/m/u/museumvotkinsk/Ulyanov_2007-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4" name="AutoShape 12" descr="https://ljplus.ru/img4/m/u/museumvotkinsk/Ulyanov_2007-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78" name="Picture 2" descr="C:\Users\Иван\Desktop\Ulyanov_2007-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8741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2131"/>
            <a:ext cx="9237448" cy="6858000"/>
          </a:xfrm>
        </p:spPr>
      </p:pic>
      <p:sp>
        <p:nvSpPr>
          <p:cNvPr id="4" name="TextBox 3"/>
          <p:cNvSpPr txBox="1"/>
          <p:nvPr/>
        </p:nvSpPr>
        <p:spPr>
          <a:xfrm>
            <a:off x="155814" y="6165304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483768" y="0"/>
            <a:ext cx="3528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Награды</a:t>
            </a:r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846" y="692696"/>
            <a:ext cx="4756194" cy="33843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692696"/>
            <a:ext cx="2880320" cy="3384376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95536" y="4365104"/>
            <a:ext cx="4320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Герой Советского Союза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(22.02.1944, медаль № 3625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28184" y="4398496"/>
            <a:ext cx="2592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орден Ленина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(22.02.1944)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97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4" name="TextBox 3"/>
          <p:cNvSpPr txBox="1"/>
          <p:nvPr/>
        </p:nvSpPr>
        <p:spPr>
          <a:xfrm>
            <a:off x="971600" y="6165304"/>
            <a:ext cx="8041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48680"/>
            <a:ext cx="2376264" cy="31683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201" y="548680"/>
            <a:ext cx="2520279" cy="316835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23528" y="4077072"/>
            <a:ext cx="20162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Орден Отечественной Войны I степени (первый тип — "Подвесной", 1942 — 1943 гг.)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59832" y="4149080"/>
            <a:ext cx="2736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орден Красного Знамени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16216" y="4149079"/>
            <a:ext cx="23042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Орден Отечественной Войны I степени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(третий тип — "Юбилейный выпуск", 1985 год)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15616" y="6237312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два ордена Отечественной войны 1-й степени (1943, 1985)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9" y="548680"/>
            <a:ext cx="3384376" cy="31683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997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71" y="-2131"/>
            <a:ext cx="9143999" cy="6858000"/>
          </a:xfrm>
        </p:spPr>
      </p:pic>
      <p:sp>
        <p:nvSpPr>
          <p:cNvPr id="4" name="TextBox 3"/>
          <p:cNvSpPr txBox="1"/>
          <p:nvPr/>
        </p:nvSpPr>
        <p:spPr>
          <a:xfrm>
            <a:off x="155814" y="6165304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332656"/>
            <a:ext cx="3528392" cy="3767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3928" y="332655"/>
            <a:ext cx="2520281" cy="37872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8225" y="332656"/>
            <a:ext cx="2304256" cy="38164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11560" y="4437112"/>
            <a:ext cx="26642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орден «За службу Родине в Вооружённых Силах СССР» 3 степени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1920" y="4653136"/>
            <a:ext cx="2520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медаль «За отвагу»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(1943)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32240" y="4581128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Другие награды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97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4" name="TextBox 3"/>
          <p:cNvSpPr txBox="1"/>
          <p:nvPr/>
        </p:nvSpPr>
        <p:spPr>
          <a:xfrm>
            <a:off x="155814" y="6165304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 descr="http://www.warheroes.ru/content/images/monuments/Mogili3/UlianovVAMon_Tro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5616624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436096" y="260648"/>
            <a:ext cx="3707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868144" y="404664"/>
            <a:ext cx="327585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Ульянов Виталий Андреевич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(23 февраля 1925, Киев, УССР, СССР — 14 октября 2011 года, Москва, Российская Федерация) </a:t>
            </a:r>
          </a:p>
          <a:p>
            <a:pPr algn="ctr"/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Генерал-лейтенант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Герой Советского Союза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97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71" y="-2131"/>
            <a:ext cx="9143999" cy="6858000"/>
          </a:xfrm>
        </p:spPr>
      </p:pic>
      <p:sp>
        <p:nvSpPr>
          <p:cNvPr id="4" name="TextBox 3"/>
          <p:cNvSpPr txBox="1"/>
          <p:nvPr/>
        </p:nvSpPr>
        <p:spPr>
          <a:xfrm>
            <a:off x="155814" y="6165304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" name="Picture 2" descr="C:\Users\max01\Downloads\1000px-Схема_боевого_пути_174_артдивизиона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56886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Схема боевого пути 174-го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артдивизон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им. Комсомола Удмуртии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Схема боевого пути 174-го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оиптдн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имени Комсомола Удмуртии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997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71" y="-2131"/>
            <a:ext cx="9143999" cy="6858000"/>
          </a:xfrm>
        </p:spPr>
      </p:pic>
      <p:sp>
        <p:nvSpPr>
          <p:cNvPr id="4" name="TextBox 3"/>
          <p:cNvSpPr txBox="1"/>
          <p:nvPr/>
        </p:nvSpPr>
        <p:spPr>
          <a:xfrm>
            <a:off x="155814" y="6165304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5" name="Picture 3" descr="C:\Users\Иван\Desktop\Окончание\IMG_60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88641"/>
            <a:ext cx="8784976" cy="64807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997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68960"/>
            <a:ext cx="8229600" cy="144016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TextBox 3"/>
          <p:cNvSpPr txBox="1"/>
          <p:nvPr/>
        </p:nvSpPr>
        <p:spPr>
          <a:xfrm>
            <a:off x="155814" y="6165304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20688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Юрий </a:t>
            </a:r>
            <a:r>
              <a:rPr lang="ru-RU" sz="44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Шаврин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4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«Не остужая жаркого запала</a:t>
            </a:r>
            <a:endParaRPr lang="ru-RU" sz="4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над оттесненным логово зверьем</a:t>
            </a:r>
            <a:endParaRPr lang="ru-RU" sz="4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грохочет сталь уральского закала</a:t>
            </a:r>
            <a:endParaRPr lang="ru-RU" sz="4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победный, грозный орудийный гром»</a:t>
            </a:r>
            <a:endParaRPr lang="ru-RU" sz="4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97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68960"/>
            <a:ext cx="8229600" cy="144016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TextBox 3"/>
          <p:cNvSpPr txBox="1"/>
          <p:nvPr/>
        </p:nvSpPr>
        <p:spPr>
          <a:xfrm>
            <a:off x="155814" y="6165304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249289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Вечная память героям!</a:t>
            </a:r>
            <a:endParaRPr lang="ru-RU" sz="6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97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68960"/>
            <a:ext cx="8229600" cy="144016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TextBox 3"/>
          <p:cNvSpPr txBox="1"/>
          <p:nvPr/>
        </p:nvSpPr>
        <p:spPr>
          <a:xfrm>
            <a:off x="155814" y="6165304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249289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Спасибо за внимание.</a:t>
            </a:r>
            <a:endParaRPr lang="ru-RU" sz="6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97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808</Words>
  <Application>Microsoft Office PowerPoint</Application>
  <PresentationFormat>Экран (4:3)</PresentationFormat>
  <Paragraphs>77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      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Maks Okorokov</dc:creator>
  <cp:lastModifiedBy>Юрий</cp:lastModifiedBy>
  <cp:revision>66</cp:revision>
  <dcterms:created xsi:type="dcterms:W3CDTF">2018-01-23T17:42:57Z</dcterms:created>
  <dcterms:modified xsi:type="dcterms:W3CDTF">2018-12-11T18:16:21Z</dcterms:modified>
</cp:coreProperties>
</file>