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59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0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2ED951D7-3FEB-436A-A6F3-AB3A5BB676D3}" type="datetimeFigureOut">
              <a:rPr lang="ru-RU" smtClean="0"/>
              <a:t>13.12.2018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771DC35-4A47-476F-99F3-7F9DDAC98C4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Эмоции и чувства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423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0" y="764704"/>
            <a:ext cx="7543800" cy="446449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Чувство- эмоциональный процесс человека, отражающий субъективное оценочное отношение к реальным или абстрактным объектам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Эмоция- </a:t>
            </a:r>
            <a:r>
              <a:rPr lang="ru-RU" dirty="0"/>
              <a:t>эмоциональный процесс </a:t>
            </a:r>
            <a:r>
              <a:rPr lang="ru-RU" dirty="0" smtClean="0"/>
              <a:t>средней продолжительности, отражающий субъективное оценочное отношение к существующим или возможным ситуациям.</a:t>
            </a: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User\Desktop\IMG_E86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7842"/>
            <a:ext cx="5448920" cy="2196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83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Эмоции </a:t>
            </a:r>
            <a:endParaRPr lang="ru-RU" dirty="0"/>
          </a:p>
        </p:txBody>
      </p:sp>
      <p:pic>
        <p:nvPicPr>
          <p:cNvPr id="3074" name="Picture 2" descr="C:\Users\User\Desktop\IMG_861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45" y="2477264"/>
            <a:ext cx="2592288" cy="247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IMG_861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284" y="404664"/>
            <a:ext cx="2698788" cy="175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IMG_861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840" y="2640826"/>
            <a:ext cx="3295447" cy="2151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87824" y="23488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УДИВЛЕНИЕ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0445" y="499166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РАДОСТЬ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940152" y="495616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СТРАДАНИЕ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4784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Эмоции </a:t>
            </a:r>
            <a:endParaRPr lang="ru-RU" dirty="0"/>
          </a:p>
        </p:txBody>
      </p:sp>
      <p:pic>
        <p:nvPicPr>
          <p:cNvPr id="3077" name="Picture 5" descr="C:\Users\User\Desktop\IMG_86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2901511" cy="1926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esktop\IMG_86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3530"/>
            <a:ext cx="3185267" cy="1950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User\Desktop\IMG_862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4664"/>
            <a:ext cx="2896662" cy="214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User\Desktop\IMG_862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068825"/>
            <a:ext cx="2782513" cy="181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5759" y="2364780"/>
            <a:ext cx="264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ГНЕВ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97564" y="4893998"/>
            <a:ext cx="264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ОТВРАЩЕНИЕ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831239" y="2584683"/>
            <a:ext cx="264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СТРАХ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360706" y="4907464"/>
            <a:ext cx="2649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СТЫД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31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692696"/>
            <a:ext cx="576064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1115616" y="2060848"/>
            <a:ext cx="1080120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203848" y="2060848"/>
            <a:ext cx="0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76056" y="2060848"/>
            <a:ext cx="0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660232" y="2060848"/>
            <a:ext cx="1008112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51720" y="908720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Типы эмоций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328498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Аффект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627784" y="393305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Чувства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427984" y="37890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Настроение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7020272" y="3140968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Эмоциональный стресс</a:t>
            </a:r>
            <a:endParaRPr lang="ru-RU" dirty="0"/>
          </a:p>
        </p:txBody>
      </p:sp>
      <p:pic>
        <p:nvPicPr>
          <p:cNvPr id="6146" name="Picture 2" descr="C:\Users\User\Desktop\IMG_E86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315290"/>
            <a:ext cx="4320480" cy="221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70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692696"/>
            <a:ext cx="5760640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1151620" y="2060848"/>
            <a:ext cx="1044116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211960" y="2060848"/>
            <a:ext cx="0" cy="17281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660232" y="2060848"/>
            <a:ext cx="1008112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051720" y="908720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bg1"/>
                </a:solidFill>
              </a:rPr>
              <a:t>Чувства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328498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Нравственные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311860" y="393305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Эстетические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6372200" y="310031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Интеллектуальные</a:t>
            </a:r>
            <a:endParaRPr lang="ru-RU" dirty="0"/>
          </a:p>
        </p:txBody>
      </p:sp>
      <p:pic>
        <p:nvPicPr>
          <p:cNvPr id="18" name="Picture 2" descr="C:\Users\User\Desktop\IMG_E86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315290"/>
            <a:ext cx="4320480" cy="2210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26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Чувства</a:t>
            </a:r>
            <a:endParaRPr lang="ru-RU" dirty="0"/>
          </a:p>
        </p:txBody>
      </p:sp>
      <p:pic>
        <p:nvPicPr>
          <p:cNvPr id="4098" name="Picture 2" descr="C:\Users\User\Desktop\IMG_862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333881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IMG_86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234" y="620688"/>
            <a:ext cx="3843188" cy="258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IMG_E862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272" y="3761319"/>
            <a:ext cx="3329111" cy="2200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306896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ЛЮБОВЬ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08104" y="325362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ЧУВСТВО ДОЛГА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868144" y="623731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ЖАДНОСТЬ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71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</a:t>
            </a:r>
            <a:endParaRPr lang="ru-RU" dirty="0"/>
          </a:p>
        </p:txBody>
      </p:sp>
      <p:pic>
        <p:nvPicPr>
          <p:cNvPr id="5122" name="Picture 2" descr="C:\Users\User\Desktop\IMG_E86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93540"/>
            <a:ext cx="4968552" cy="4546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5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45</TotalTime>
  <Words>62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NewsPrint</vt:lpstr>
      <vt:lpstr>Эмоции и чувства </vt:lpstr>
      <vt:lpstr>Определение </vt:lpstr>
      <vt:lpstr>Эмоции </vt:lpstr>
      <vt:lpstr>Эмоции </vt:lpstr>
      <vt:lpstr>Презентация PowerPoint</vt:lpstr>
      <vt:lpstr>Презентация PowerPoint</vt:lpstr>
      <vt:lpstr>Чувства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Эмоции и чувства</dc:title>
  <dc:creator>Пользователь</dc:creator>
  <cp:lastModifiedBy>Customer</cp:lastModifiedBy>
  <cp:revision>5</cp:revision>
  <dcterms:created xsi:type="dcterms:W3CDTF">2018-11-08T15:07:26Z</dcterms:created>
  <dcterms:modified xsi:type="dcterms:W3CDTF">2018-12-13T05:10:35Z</dcterms:modified>
</cp:coreProperties>
</file>