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2691731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Проект</a:t>
            </a:r>
            <a:r>
              <a:rPr lang="ru-RU" sz="3600" dirty="0" smtClean="0"/>
              <a:t> – это деятельность по достижению нового результата в рамках установленного времени с учетом определенных ресурсов. 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3717032"/>
            <a:ext cx="6872808" cy="2592288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Метод </a:t>
            </a:r>
            <a:r>
              <a:rPr lang="ru-RU" b="1" dirty="0" smtClean="0">
                <a:solidFill>
                  <a:schemeClr val="tx1"/>
                </a:solidFill>
              </a:rPr>
              <a:t>проектов </a:t>
            </a:r>
            <a:r>
              <a:rPr lang="ru-RU" dirty="0" smtClean="0">
                <a:solidFill>
                  <a:schemeClr val="tx1"/>
                </a:solidFill>
              </a:rPr>
              <a:t>– это совместная </a:t>
            </a:r>
            <a:r>
              <a:rPr lang="ru-RU" dirty="0" err="1" smtClean="0">
                <a:solidFill>
                  <a:schemeClr val="tx1"/>
                </a:solidFill>
              </a:rPr>
              <a:t>креативная</a:t>
            </a:r>
            <a:r>
              <a:rPr lang="ru-RU" dirty="0" smtClean="0">
                <a:solidFill>
                  <a:schemeClr val="tx1"/>
                </a:solidFill>
              </a:rPr>
              <a:t> и продуктивная деятельность преподавателя и обучающихся, направленная на поиск решения, возникшей проблемы.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3600" b="1" dirty="0" smtClean="0"/>
              <a:t>Стенгазета-</a:t>
            </a:r>
            <a:r>
              <a:rPr lang="ru-RU" sz="3600" dirty="0" smtClean="0"/>
              <a:t>это хороший способ проявить творческие способности, ведь в ее создании нет строгих канонов.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Цели проекта:</a:t>
            </a:r>
            <a:endParaRPr lang="ru-RU" dirty="0" smtClean="0"/>
          </a:p>
          <a:p>
            <a:r>
              <a:rPr lang="ru-RU" dirty="0" smtClean="0"/>
              <a:t>-Вовлечь каждого </a:t>
            </a:r>
            <a:r>
              <a:rPr lang="ru-RU" dirty="0" smtClean="0"/>
              <a:t>обучающегося </a:t>
            </a:r>
            <a:r>
              <a:rPr lang="ru-RU" dirty="0" smtClean="0"/>
              <a:t>в творческий процесс создания газеты</a:t>
            </a:r>
          </a:p>
          <a:p>
            <a:r>
              <a:rPr lang="ru-RU" dirty="0" smtClean="0"/>
              <a:t>-Учить представлять свои творческие работы в виде школьной стенгазеты.</a:t>
            </a:r>
          </a:p>
          <a:p>
            <a:r>
              <a:rPr lang="ru-RU" dirty="0" smtClean="0"/>
              <a:t>-Расширять кругозор </a:t>
            </a:r>
            <a:r>
              <a:rPr lang="ru-RU" dirty="0" smtClean="0"/>
              <a:t>обучающихся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Задачи проекта:</a:t>
            </a:r>
            <a:endParaRPr lang="ru-RU" dirty="0" smtClean="0"/>
          </a:p>
          <a:p>
            <a:r>
              <a:rPr lang="ru-RU" dirty="0" smtClean="0"/>
              <a:t>-Разработать и изготовить продукт проекта - школьную стенгазету.</a:t>
            </a:r>
          </a:p>
          <a:p>
            <a:r>
              <a:rPr lang="ru-RU" dirty="0" smtClean="0"/>
              <a:t>-Развивать вкус, способности к самовыражению, творческие способности. </a:t>
            </a:r>
            <a:endParaRPr lang="ru-RU" dirty="0" smtClean="0"/>
          </a:p>
          <a:p>
            <a:r>
              <a:rPr lang="ru-RU" dirty="0" smtClean="0"/>
              <a:t>-Формировать </a:t>
            </a:r>
            <a:r>
              <a:rPr lang="ru-RU" dirty="0" smtClean="0"/>
              <a:t>умение взаимодействия и взаимопомощи среди членов классного коллектива.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8" descr="DSC_00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80627"/>
            <a:ext cx="2160240" cy="3240359"/>
          </a:xfrm>
        </p:spPr>
      </p:pic>
      <p:pic>
        <p:nvPicPr>
          <p:cNvPr id="10" name="Рисунок 9" descr="DSC_00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0232" y="161257"/>
            <a:ext cx="2160240" cy="3240359"/>
          </a:xfrm>
          <a:prstGeom prst="rect">
            <a:avLst/>
          </a:prstGeom>
        </p:spPr>
      </p:pic>
      <p:pic>
        <p:nvPicPr>
          <p:cNvPr id="11" name="Рисунок 10" descr="DSC_002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5576" y="2996952"/>
            <a:ext cx="2430016" cy="3717032"/>
          </a:xfrm>
          <a:prstGeom prst="rect">
            <a:avLst/>
          </a:prstGeom>
        </p:spPr>
      </p:pic>
      <p:pic>
        <p:nvPicPr>
          <p:cNvPr id="12" name="Рисунок 11" descr="DSC_002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52120" y="2924944"/>
            <a:ext cx="2478022" cy="3717032"/>
          </a:xfrm>
          <a:prstGeom prst="rect">
            <a:avLst/>
          </a:prstGeom>
        </p:spPr>
      </p:pic>
      <p:pic>
        <p:nvPicPr>
          <p:cNvPr id="13" name="Рисунок 12" descr="DSC_002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31840" y="188640"/>
            <a:ext cx="2574032" cy="3861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SC_00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11740"/>
          <a:stretch>
            <a:fillRect/>
          </a:stretch>
        </p:blipFill>
        <p:spPr>
          <a:xfrm>
            <a:off x="0" y="188640"/>
            <a:ext cx="4283968" cy="3629000"/>
          </a:xfrm>
        </p:spPr>
      </p:pic>
      <p:pic>
        <p:nvPicPr>
          <p:cNvPr id="5" name="Рисунок 4" descr="DSC_0045.JPG"/>
          <p:cNvPicPr>
            <a:picLocks noChangeAspect="1"/>
          </p:cNvPicPr>
          <p:nvPr/>
        </p:nvPicPr>
        <p:blipFill>
          <a:blip r:embed="rId3" cstate="print"/>
          <a:srcRect r="7904"/>
          <a:stretch>
            <a:fillRect/>
          </a:stretch>
        </p:blipFill>
        <p:spPr>
          <a:xfrm>
            <a:off x="4283968" y="188640"/>
            <a:ext cx="4608512" cy="3600400"/>
          </a:xfrm>
          <a:prstGeom prst="rect">
            <a:avLst/>
          </a:prstGeom>
        </p:spPr>
      </p:pic>
      <p:pic>
        <p:nvPicPr>
          <p:cNvPr id="6" name="Рисунок 5" descr="DSC_0037.JPG"/>
          <p:cNvPicPr>
            <a:picLocks noChangeAspect="1"/>
          </p:cNvPicPr>
          <p:nvPr/>
        </p:nvPicPr>
        <p:blipFill>
          <a:blip r:embed="rId4" cstate="print"/>
          <a:srcRect l="21650" t="13382" r="17713" b="13382"/>
          <a:stretch>
            <a:fillRect/>
          </a:stretch>
        </p:blipFill>
        <p:spPr>
          <a:xfrm>
            <a:off x="1907704" y="3429000"/>
            <a:ext cx="4896544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SC_00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836712"/>
            <a:ext cx="7344816" cy="560608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DSC_004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60648"/>
            <a:ext cx="9139945" cy="60932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SURDNUDAZM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548680"/>
            <a:ext cx="7200799" cy="583264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8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Критерии успеха:</a:t>
            </a:r>
            <a:endParaRPr lang="ru-RU" dirty="0" smtClean="0"/>
          </a:p>
          <a:p>
            <a:r>
              <a:rPr lang="ru-RU" dirty="0" smtClean="0"/>
              <a:t>-Достигнут конечный результат.</a:t>
            </a:r>
          </a:p>
          <a:p>
            <a:r>
              <a:rPr lang="ru-RU" dirty="0" smtClean="0"/>
              <a:t>-Создана активная команда участников.</a:t>
            </a:r>
          </a:p>
          <a:p>
            <a:r>
              <a:rPr lang="ru-RU" dirty="0" smtClean="0"/>
              <a:t>-Участники проекта получили удовольствие от совместной деятельности.</a:t>
            </a:r>
          </a:p>
          <a:p>
            <a:r>
              <a:rPr lang="ru-RU" dirty="0" smtClean="0"/>
              <a:t>-Продукт проекта можно использовать во внеурочной деятельности класса и школы.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151</Words>
  <Application>Microsoft Office PowerPoint</Application>
  <PresentationFormat>Экран (4:3)</PresentationFormat>
  <Paragraphs>16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Проект – это деятельность по достижению нового результата в рамках установленного времени с учетом определенных ресурсов.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– это деятельность по достижению нового результата в рамках установленного времени с учетом определенных ресурсов. </dc:title>
  <dc:creator>user</dc:creator>
  <cp:lastModifiedBy>user</cp:lastModifiedBy>
  <cp:revision>3</cp:revision>
  <dcterms:created xsi:type="dcterms:W3CDTF">2018-12-03T17:03:35Z</dcterms:created>
  <dcterms:modified xsi:type="dcterms:W3CDTF">2018-12-03T17:32:39Z</dcterms:modified>
</cp:coreProperties>
</file>