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8" r:id="rId4"/>
    <p:sldId id="276" r:id="rId5"/>
    <p:sldId id="264" r:id="rId6"/>
    <p:sldId id="257" r:id="rId7"/>
    <p:sldId id="265" r:id="rId8"/>
    <p:sldId id="266" r:id="rId9"/>
    <p:sldId id="272" r:id="rId10"/>
    <p:sldId id="258" r:id="rId11"/>
    <p:sldId id="259" r:id="rId12"/>
    <p:sldId id="275" r:id="rId13"/>
    <p:sldId id="273" r:id="rId14"/>
    <p:sldId id="274" r:id="rId15"/>
    <p:sldId id="26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>
      <p:cViewPr>
        <p:scale>
          <a:sx n="50" d="100"/>
          <a:sy n="50" d="100"/>
        </p:scale>
        <p:origin x="-1974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A3E2025-045A-4262-8052-D8C2A52B5055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315E03B-2575-48F5-BA41-863FC552FF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51526" y="2924944"/>
            <a:ext cx="3313355" cy="1702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Домашний инкубатор сельского жителя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53302" y="4869160"/>
            <a:ext cx="3309803" cy="1260629"/>
          </a:xfrm>
        </p:spPr>
        <p:txBody>
          <a:bodyPr>
            <a:normAutofit/>
          </a:bodyPr>
          <a:lstStyle/>
          <a:p>
            <a:r>
              <a:rPr lang="ru-RU" dirty="0" smtClean="0"/>
              <a:t>Автор: Князев Александр</a:t>
            </a:r>
          </a:p>
          <a:p>
            <a:r>
              <a:rPr lang="ru-RU" dirty="0" smtClean="0"/>
              <a:t>Руководитель: Гурин М.Ф.</a:t>
            </a:r>
          </a:p>
          <a:p>
            <a:pPr algn="ctr"/>
            <a:r>
              <a:rPr lang="ru-RU" b="1" dirty="0" smtClean="0"/>
              <a:t>Рузаевка 2017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3878082" cy="378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-19915"/>
            <a:ext cx="3500462" cy="266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0836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31298" y="783824"/>
            <a:ext cx="7024744" cy="615386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новизна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43608" y="1484784"/>
            <a:ext cx="6777317" cy="45365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Самодельный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инкубатор обладает рядом неоспоримых достоинств.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дешевле и более автоматизирование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промышленными инкубаторами . Прост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управлении.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проект собран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технологий и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Arduino UNO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главным плюсом является то, что программу можно в любой момент изменить или  дополнить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02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692695"/>
            <a:ext cx="3032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</a:t>
            </a:r>
            <a:endParaRPr lang="ru-RU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344002"/>
            <a:ext cx="756083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 и изготовление автономного автоматизированного бюджетного инкубатора, собранного из недорогих комплектующих и  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материалов.  </a:t>
            </a:r>
          </a:p>
          <a:p>
            <a:pPr marL="285750" indent="-285750"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искусственного вывода молодняка сельскохозяйственной птицы из яиц, определение количества яиц для моего инкубатора (для выбора размеров инкубатора), конструирование и изготовление корпуса инкубатора,  монтаж электрической схемы, разработка алгоритма работы программы, программирование, настройка режимов работы инкубатора, разработка дизайна,  тестирование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прогон. </a:t>
            </a:r>
          </a:p>
          <a:p>
            <a:pPr marL="285750" indent="-285750"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6625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584176"/>
          </a:xfrm>
        </p:spPr>
        <p:txBody>
          <a:bodyPr>
            <a:normAutofit/>
          </a:bodyPr>
          <a:lstStyle/>
          <a:p>
            <a:r>
              <a:rPr lang="ru-RU" dirty="0" smtClean="0"/>
              <a:t>Финансово экономическое обоснование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88840"/>
            <a:ext cx="8136904" cy="4536504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«инкубатора  для сельского жителя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понадобилось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Старая советская микроволновка;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 UNO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-300 рублей;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LCD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Display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16x2 – 400 рублей;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DS18B20 – 100 рублей;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4 кнопки– 100 рублей;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DHT11 – 100 рублей;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Фанера – 200 рублей;</a:t>
            </a:r>
          </a:p>
          <a:p>
            <a:pPr marL="6858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Пенопласт – 200 рублей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85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07223"/>
            <a:ext cx="3381367" cy="253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571480"/>
            <a:ext cx="361952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5" y="3573487"/>
            <a:ext cx="3617377" cy="2713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9" y="3373276"/>
            <a:ext cx="3286148" cy="2852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1538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Корпус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24" y="1785926"/>
            <a:ext cx="3096459" cy="182542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Укрепление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Утепление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Облицовка	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Лоток</a:t>
            </a:r>
          </a:p>
          <a:p>
            <a:endParaRPr lang="ru-RU" dirty="0"/>
          </a:p>
        </p:txBody>
      </p:sp>
      <p:pic>
        <p:nvPicPr>
          <p:cNvPr id="2050" name="Picture 2" descr="F:\инкубатор\IMG_20171119_1404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1857364"/>
            <a:ext cx="2428892" cy="182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инкубатор\IMG_20171119_140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1857364"/>
            <a:ext cx="2405080" cy="180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IMG_20171203_2131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46" y="3786190"/>
            <a:ext cx="3143240" cy="2357430"/>
          </a:xfrm>
          <a:prstGeom prst="rect">
            <a:avLst/>
          </a:prstGeom>
          <a:noFill/>
        </p:spPr>
      </p:pic>
      <p:pic>
        <p:nvPicPr>
          <p:cNvPr id="4" name="Picture 2" descr="IMG_20180308_1915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786190"/>
            <a:ext cx="3500430" cy="233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84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250142"/>
            <a:ext cx="514353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28794" y="71435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Электроника в камере инкубатора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507743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Крепление лотка                    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Концевики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лотка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Нагревательный элемент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7752" y="5077438"/>
            <a:ext cx="3708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Вентилятор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Датчик температуры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Светодиодное освещение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3504" y="1142984"/>
            <a:ext cx="3357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endParaRPr lang="ru-RU" dirty="0" smtClean="0"/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Резервная подача воды</a:t>
            </a: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§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1"/>
              </a:buClr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85794"/>
            <a:ext cx="4071966" cy="30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929066"/>
            <a:ext cx="6357982" cy="2586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72066" y="785794"/>
            <a:ext cx="35719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Увлажнение воздуха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0515" y="2000240"/>
            <a:ext cx="35884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Регулировка влажности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воздуха  с помощью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шторок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95354" y="-550789"/>
            <a:ext cx="3385488" cy="817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21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024744" cy="1143000"/>
          </a:xfrm>
        </p:spPr>
        <p:txBody>
          <a:bodyPr/>
          <a:lstStyle/>
          <a:p>
            <a:pPr algn="ctr"/>
            <a:r>
              <a:rPr lang="ru-RU" dirty="0" smtClean="0"/>
              <a:t>Электроника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84784"/>
            <a:ext cx="7560840" cy="4536504"/>
          </a:xfrm>
        </p:spPr>
        <p:txBody>
          <a:bodyPr>
            <a:noAutofit/>
          </a:bodyPr>
          <a:lstStyle/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UNO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с полевыми ключами 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опторазвязкой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Спираль подогрева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Вентилятор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H-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Мост</a:t>
            </a:r>
          </a:p>
          <a:p>
            <a:pPr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Мотор поворота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лотка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LCD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Дисплей 16х2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I2c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конвертер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Кнопки управления</a:t>
            </a:r>
          </a:p>
          <a:p>
            <a:pPr marL="342900"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Разъем для программирования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Светодиодная индикация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питания от компьютера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50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024744" cy="1143000"/>
          </a:xfrm>
        </p:spPr>
        <p:txBody>
          <a:bodyPr/>
          <a:lstStyle/>
          <a:p>
            <a:pPr algn="ctr"/>
            <a:r>
              <a:rPr lang="ru-RU" dirty="0" smtClean="0"/>
              <a:t>Возможности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268760"/>
            <a:ext cx="6777317" cy="3985668"/>
          </a:xfrm>
        </p:spPr>
        <p:txBody>
          <a:bodyPr>
            <a:noAutofit/>
          </a:bodyPr>
          <a:lstStyle/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от сети 220В</a:t>
            </a:r>
          </a:p>
          <a:p>
            <a:pPr lvl="0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лотка через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указанное время (по умолчанию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часа)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ее корректировка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лотка кнопками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Резервное питание при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отключении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сети т.е. переход питания на АКБ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Светодиодная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подцветка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камеры инкубатора  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информации на дисплей: Режимы норма, авария; Показ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и т.д.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Звуковое оповещение аварии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индикация режимов на светодиодах 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 подача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(отправлено на доработку)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разъем для коррекции программы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Шторки для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влажности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03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8912" cy="1143000"/>
          </a:xfrm>
        </p:spPr>
        <p:txBody>
          <a:bodyPr/>
          <a:lstStyle/>
          <a:p>
            <a:pPr algn="ctr"/>
            <a:r>
              <a:rPr lang="ru-RU" dirty="0"/>
              <a:t>Закладка яиц в инкубатор</a:t>
            </a:r>
            <a:endParaRPr lang="ru-RU" dirty="0"/>
          </a:p>
        </p:txBody>
      </p:sp>
      <p:pic>
        <p:nvPicPr>
          <p:cNvPr id="4" name="Рисунок 3" descr="IMG_20180310_19064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09003"/>
            <a:ext cx="6369703" cy="4772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4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08912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Фото всех цыплят первой партии</a:t>
            </a:r>
            <a:endParaRPr lang="ru-RU" dirty="0"/>
          </a:p>
        </p:txBody>
      </p:sp>
      <p:pic>
        <p:nvPicPr>
          <p:cNvPr id="4" name="Объект 3" descr="IMG_20180615_121340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2645"/>
            <a:ext cx="6112574" cy="4570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78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Фото всех цыплят второй партии</a:t>
            </a:r>
            <a:endParaRPr lang="ru-RU" dirty="0"/>
          </a:p>
        </p:txBody>
      </p:sp>
      <p:pic>
        <p:nvPicPr>
          <p:cNvPr id="4" name="Рисунок 3" descr="IMG_20180715_18452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556792"/>
            <a:ext cx="630604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26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996952"/>
            <a:ext cx="7024744" cy="1143000"/>
          </a:xfrm>
        </p:spPr>
        <p:txBody>
          <a:bodyPr/>
          <a:lstStyle/>
          <a:p>
            <a:r>
              <a:rPr lang="ru-RU" b="1" dirty="0" smtClean="0"/>
              <a:t>Спасибо за внимание !!!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6676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590</TotalTime>
  <Words>331</Words>
  <Application>Microsoft Office PowerPoint</Application>
  <PresentationFormat>Экран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Остин</vt:lpstr>
      <vt:lpstr>Домашний инкубатор сельского жителя</vt:lpstr>
      <vt:lpstr>Презентация PowerPoint</vt:lpstr>
      <vt:lpstr>Презентация PowerPoint</vt:lpstr>
      <vt:lpstr>Финансово экономическое обоснование проекта</vt:lpstr>
      <vt:lpstr>Презентация PowerPoint</vt:lpstr>
      <vt:lpstr>Корпус</vt:lpstr>
      <vt:lpstr>Презентация PowerPoint</vt:lpstr>
      <vt:lpstr>Презентация PowerPoint</vt:lpstr>
      <vt:lpstr>Презентация PowerPoint</vt:lpstr>
      <vt:lpstr>Электроника</vt:lpstr>
      <vt:lpstr>Возможности</vt:lpstr>
      <vt:lpstr>Закладка яиц в инкубатор</vt:lpstr>
      <vt:lpstr>Фото всех цыплят первой партии</vt:lpstr>
      <vt:lpstr>Фото всех цыплят второй партии</vt:lpstr>
      <vt:lpstr>Спасибо за внимание 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Домашний инкубатор сельского жителя</dc:title>
  <dc:creator>ЮНИТЕР</dc:creator>
  <cp:lastModifiedBy>User</cp:lastModifiedBy>
  <cp:revision>71</cp:revision>
  <dcterms:created xsi:type="dcterms:W3CDTF">2017-12-04T18:19:47Z</dcterms:created>
  <dcterms:modified xsi:type="dcterms:W3CDTF">2018-11-28T15:00:55Z</dcterms:modified>
</cp:coreProperties>
</file>