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3" r:id="rId2"/>
    <p:sldMasterId id="2147483654" r:id="rId3"/>
    <p:sldMasterId id="2147483655" r:id="rId4"/>
  </p:sldMasterIdLst>
  <p:sldIdLst>
    <p:sldId id="256" r:id="rId5"/>
    <p:sldId id="280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1" r:id="rId27"/>
    <p:sldId id="283" r:id="rId28"/>
    <p:sldId id="286" r:id="rId29"/>
    <p:sldId id="287" r:id="rId30"/>
    <p:sldId id="288" r:id="rId31"/>
    <p:sldId id="284" r:id="rId32"/>
    <p:sldId id="285" r:id="rId33"/>
    <p:sldId id="290" r:id="rId34"/>
    <p:sldId id="291" r:id="rId35"/>
    <p:sldId id="289" r:id="rId36"/>
    <p:sldId id="292" r:id="rId37"/>
    <p:sldId id="293" r:id="rId38"/>
    <p:sldId id="294" r:id="rId39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9933"/>
    <a:srgbClr val="DDDDDD"/>
    <a:srgbClr val="CCECFF"/>
    <a:srgbClr val="FFFF66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64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89BAC-7101-4ED5-8B91-B5D2C9A6B56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E9534A-F8F7-4551-A437-675DD88E01F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27F490-C27F-4CE9-9DC1-57124EB472E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993F0-ED95-4477-879D-984F97DBA23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F857B-262F-41AA-9A5E-E34F72FBAED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B9AC54-A08D-4993-B75B-0978807E793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6BB6E-12F6-4E0C-B13F-38AD974DD28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62756-1A1A-4B22-A37B-69CE792AD6F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F76655-82F2-44D0-937E-53C96F33C9E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78B1C-1623-4A3D-AB66-649270C5FF4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BF124-5B82-4403-9EED-7457550403F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D2D491-F38A-41E1-AE42-C7C96BD43F21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A33FF2-0512-4514-894D-A5CB043A1D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3DF13-7473-4C74-976A-5D9D082F2F77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8C4E03-3409-4A95-AA7E-761EDA65B1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1EC18D-3D08-4AA7-993B-556882BFF712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99A95-5CC9-4977-8280-CCDFCEE320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3BDB6E-D8C5-4A06-BF2E-5B173782035F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48B10-2B75-4098-96FB-541A3918A3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98D75-0EBE-4820-9EEA-E43875190B74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A145F-A9AF-44A5-BC17-1D1C14ECDA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CB981-4E77-420E-912D-D89417C71654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73F48-70B3-498A-9BF0-5338F1D95E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38648D-7481-4799-BCA3-861371962ABA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9AB11-D1BC-4E0B-9BDD-AADFEAF198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06C4D-594D-448B-8629-974B10CAF5CA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CBB3AA-09DC-4287-BEFF-C96944C581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A8BFF-693C-4DA7-BFDE-FC974DE2F852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3C358-EFC1-47A1-B88F-A7836A0BE7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B40F39-5BF3-423D-B711-B85EE3BAFE04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E52756-9440-470A-96C6-F1B1BDB699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5108A-3BE2-4D7E-9B0E-B57C85F401EC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02A8F-2AD1-400F-93ED-E94CFBB625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437C1-C505-4581-99EE-9096FC1F3C33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E2B48E-00E6-4C1A-8EC5-62F0408EAB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BD944-3569-43C1-A6C9-C893DEE02662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CBD33A-E3FB-4AA2-B049-726C8AEC18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07B13-5DEC-49C0-877D-D0DBA63E6AA8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B1F2A-C0F2-4513-9A6A-C8B1768796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74F01-A8D0-4457-B811-9997FB14B3BC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018F2-48E1-490D-8E63-7EEFF50DB1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47CBB-6514-4B9E-A962-A93E6336957B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84A2C-E96F-4527-B526-FB655A2700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3AEC2E-70C3-482A-B1D2-19365E3FF616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B58DB-4F52-4239-941F-4EFC45837F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5B1A5-D7E7-44A1-8961-6E8D51C1C2DC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483829-FEE5-4F2F-9DC7-F49C68CD5B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0F4AA8-2314-489F-9FBB-310951D12EA7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23FD1-1F2B-4EAA-B745-AC0895907B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A38275-7555-4D0E-A95F-64DE03F81882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4A1657-B14F-4343-82E8-632C964405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FF1123-701C-48CB-8132-B40B0126F971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74FD0-26C8-4AD0-B01B-C46E8F65EB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A8EA23-11EA-4A44-84FE-5475CB9FA734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46217-BF68-4E85-B1C1-DFBD811637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DA0EB8-E82F-4BCC-B0E7-6776F0922953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ABE83-EE2D-4B0B-8BB9-6B33E53CF8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FEC78-DB76-4E7F-BB37-7094BAED97C1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E30F04-EEDB-4B6D-AC07-351017E37B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DB30AB-BB9D-40CF-B585-CA45F853DF0A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600ABF-AB58-4638-A651-AD6BCDDE60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0DD2E-8D07-45D6-A5AC-0529A3A1766B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2464A-BDF8-4271-8D6A-A5F78595AE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251589-4770-4DF3-B99A-C98165EED134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8124E-AE20-4A68-B7F1-633E29B906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8ECFC-1AF1-4DEF-9655-18A9EC3BA30D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55543F-04D2-4987-A77F-24F1F6F10D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7874A-9B23-4DD3-A13E-DB7BA94D5D99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C7503-0DFB-4DD9-B46F-38ED9FC5C3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EA6A2-FBBD-4FEF-89A1-C20C7C09F94D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8FAEAB-6C53-4C39-BE08-86D217515E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689AD-3859-4E5E-ACBC-5525D8FE5B65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0F131-08CC-4522-BEE3-933B48E5CF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2E666-35EC-4AF2-B365-E6DDF05FDED0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DEF48D-EFC6-44A1-B363-D41A4F8E1E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11FA8-FA5E-4692-9C66-012F6A3C7328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F36B8D-3611-4C27-A740-F621E013E1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695DAA1-B195-483C-9408-FDCC5EBCBE9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5" r:id="rId2"/>
    <p:sldLayoutId id="2147483664" r:id="rId3"/>
    <p:sldLayoutId id="2147483663" r:id="rId4"/>
    <p:sldLayoutId id="2147483662" r:id="rId5"/>
    <p:sldLayoutId id="2147483661" r:id="rId6"/>
    <p:sldLayoutId id="2147483660" r:id="rId7"/>
    <p:sldLayoutId id="2147483659" r:id="rId8"/>
    <p:sldLayoutId id="2147483658" r:id="rId9"/>
    <p:sldLayoutId id="2147483657" r:id="rId10"/>
    <p:sldLayoutId id="214748365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017F9097-ABBD-4C74-ADC2-B6A6079743E6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3FFA44C-C9CA-446A-B4CE-F3D7076340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75" r:id="rId3"/>
    <p:sldLayoutId id="2147483674" r:id="rId4"/>
    <p:sldLayoutId id="2147483673" r:id="rId5"/>
    <p:sldLayoutId id="2147483672" r:id="rId6"/>
    <p:sldLayoutId id="2147483671" r:id="rId7"/>
    <p:sldLayoutId id="2147483670" r:id="rId8"/>
    <p:sldLayoutId id="2147483669" r:id="rId9"/>
    <p:sldLayoutId id="2147483668" r:id="rId10"/>
    <p:sldLayoutId id="21474836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78897EEF-5272-4535-AFA4-7295EDC3B83B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D615685-1F54-4DDB-8226-976B5FD0EA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7" r:id="rId2"/>
    <p:sldLayoutId id="2147483686" r:id="rId3"/>
    <p:sldLayoutId id="2147483685" r:id="rId4"/>
    <p:sldLayoutId id="2147483684" r:id="rId5"/>
    <p:sldLayoutId id="2147483683" r:id="rId6"/>
    <p:sldLayoutId id="2147483682" r:id="rId7"/>
    <p:sldLayoutId id="2147483681" r:id="rId8"/>
    <p:sldLayoutId id="2147483680" r:id="rId9"/>
    <p:sldLayoutId id="2147483679" r:id="rId10"/>
    <p:sldLayoutId id="21474836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9D066B15-7C69-4ADF-A9AA-46A48C848C4E}" type="datetimeFigureOut">
              <a:rPr lang="ru-RU"/>
              <a:pPr>
                <a:defRPr/>
              </a:pPr>
              <a:t>04.11.2012</a:t>
            </a:fld>
            <a:endParaRPr lang="ru-RU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DFBAD57-62EE-47A6-BF5F-C41748C28D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98" r:id="rId2"/>
    <p:sldLayoutId id="2147483697" r:id="rId3"/>
    <p:sldLayoutId id="2147483696" r:id="rId4"/>
    <p:sldLayoutId id="2147483695" r:id="rId5"/>
    <p:sldLayoutId id="2147483694" r:id="rId6"/>
    <p:sldLayoutId id="2147483693" r:id="rId7"/>
    <p:sldLayoutId id="2147483692" r:id="rId8"/>
    <p:sldLayoutId id="2147483691" r:id="rId9"/>
    <p:sldLayoutId id="2147483690" r:id="rId10"/>
    <p:sldLayoutId id="214748368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13" Type="http://schemas.openxmlformats.org/officeDocument/2006/relationships/image" Target="../media/image13.gif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7.gif"/><Relationship Id="rId12" Type="http://schemas.openxmlformats.org/officeDocument/2006/relationships/image" Target="../media/image12.gif"/><Relationship Id="rId17" Type="http://schemas.openxmlformats.org/officeDocument/2006/relationships/oleObject" Target="../embeddings/oleObject1.bin"/><Relationship Id="rId2" Type="http://schemas.openxmlformats.org/officeDocument/2006/relationships/vmlDrawing" Target="../drawings/vmlDrawing1.vml"/><Relationship Id="rId16" Type="http://schemas.openxmlformats.org/officeDocument/2006/relationships/image" Target="../media/image16.png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6.gif"/><Relationship Id="rId11" Type="http://schemas.openxmlformats.org/officeDocument/2006/relationships/image" Target="../media/image11.gif"/><Relationship Id="rId5" Type="http://schemas.openxmlformats.org/officeDocument/2006/relationships/image" Target="../media/image5.gif"/><Relationship Id="rId15" Type="http://schemas.openxmlformats.org/officeDocument/2006/relationships/image" Target="../media/image15.gif"/><Relationship Id="rId10" Type="http://schemas.openxmlformats.org/officeDocument/2006/relationships/image" Target="../media/image10.gif"/><Relationship Id="rId4" Type="http://schemas.openxmlformats.org/officeDocument/2006/relationships/image" Target="../media/image4.gif"/><Relationship Id="rId9" Type="http://schemas.openxmlformats.org/officeDocument/2006/relationships/image" Target="../media/image9.gif"/><Relationship Id="rId14" Type="http://schemas.openxmlformats.org/officeDocument/2006/relationships/image" Target="../media/image14.gi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1.gif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1.gif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6"/>
          <p:cNvSpPr>
            <a:spLocks noGrp="1" noChangeArrowheads="1"/>
          </p:cNvSpPr>
          <p:nvPr>
            <p:ph type="ctrTitle"/>
          </p:nvPr>
        </p:nvSpPr>
        <p:spPr>
          <a:xfrm>
            <a:off x="3995738" y="1916113"/>
            <a:ext cx="4897437" cy="1296987"/>
          </a:xfrm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chemeClr val="tx1"/>
                </a:solidFill>
                <a:latin typeface="Comic Sans MS" pitchFamily="66" charset="0"/>
              </a:rPr>
              <a:t>Викторина</a:t>
            </a:r>
            <a:r>
              <a:rPr lang="ru-RU" sz="4000" smtClean="0">
                <a:solidFill>
                  <a:schemeClr val="tx1"/>
                </a:solidFill>
                <a:latin typeface="Comic Sans MS" pitchFamily="66" charset="0"/>
              </a:rPr>
              <a:t> «Быстрый, умный, внимательный»</a:t>
            </a:r>
            <a:endParaRPr lang="es-ES" sz="4000" smtClean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00" y="6357938"/>
            <a:ext cx="2286000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>
                <a:solidFill>
                  <a:srgbClr val="FFFFFF"/>
                </a:solidFill>
              </a:rPr>
              <a:t>Школа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6"/>
          <p:cNvSpPr>
            <a:spLocks noGrp="1" noChangeArrowheads="1"/>
          </p:cNvSpPr>
          <p:nvPr>
            <p:ph type="ctrTitle" idx="4294967295"/>
          </p:nvPr>
        </p:nvSpPr>
        <p:spPr>
          <a:xfrm>
            <a:off x="3995738" y="1916113"/>
            <a:ext cx="4897437" cy="1296987"/>
          </a:xfrm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chemeClr val="tx1"/>
                </a:solidFill>
                <a:latin typeface="Comic Sans MS" pitchFamily="66" charset="0"/>
              </a:rPr>
              <a:t>Часть </a:t>
            </a:r>
            <a:r>
              <a:rPr lang="en-US" sz="4000" b="1" smtClean="0">
                <a:solidFill>
                  <a:schemeClr val="tx1"/>
                </a:solidFill>
                <a:latin typeface="Comic Sans MS" pitchFamily="66" charset="0"/>
              </a:rPr>
              <a:t>I</a:t>
            </a:r>
            <a:r>
              <a:rPr lang="ru-RU" sz="4000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br>
              <a:rPr lang="ru-RU" sz="400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ru-RU" sz="4000" b="1" smtClean="0">
                <a:solidFill>
                  <a:schemeClr val="tx1"/>
                </a:solidFill>
                <a:latin typeface="Comic Sans MS" pitchFamily="66" charset="0"/>
              </a:rPr>
              <a:t>«Блиц-опрос»</a:t>
            </a:r>
            <a:endParaRPr lang="es-ES" sz="4000" b="1" smtClean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00" y="6357938"/>
            <a:ext cx="2286000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Школа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1"/>
                </a:solidFill>
              </a:rPr>
              <a:t>Задание №1</a:t>
            </a:r>
            <a:endParaRPr lang="es-ES" b="1" u="sng" smtClean="0">
              <a:solidFill>
                <a:schemeClr val="tx1"/>
              </a:solidFill>
            </a:endParaRPr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844675"/>
            <a:ext cx="8229600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5200" b="1" smtClean="0">
                <a:solidFill>
                  <a:schemeClr val="accent2"/>
                </a:solidFill>
              </a:rPr>
              <a:t>Назовите последний месяц весны..</a:t>
            </a:r>
            <a:endParaRPr lang="es-ES" sz="5200" b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1"/>
                </a:solidFill>
              </a:rPr>
              <a:t>Задание №2</a:t>
            </a:r>
            <a:endParaRPr lang="es-ES" b="1" u="sng" smtClean="0">
              <a:solidFill>
                <a:schemeClr val="tx1"/>
              </a:solidFill>
            </a:endParaRPr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844675"/>
            <a:ext cx="8229600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7200" b="1" smtClean="0">
                <a:solidFill>
                  <a:schemeClr val="accent2"/>
                </a:solidFill>
              </a:rPr>
              <a:t>44 : 4 =</a:t>
            </a:r>
            <a:endParaRPr lang="es-ES" sz="7200" b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1"/>
                </a:solidFill>
              </a:rPr>
              <a:t>Задание №3</a:t>
            </a:r>
            <a:endParaRPr lang="es-ES" b="1" u="sng" smtClean="0">
              <a:solidFill>
                <a:schemeClr val="tx1"/>
              </a:solidFill>
            </a:endParaRPr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844675"/>
            <a:ext cx="8229600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200" b="1" smtClean="0">
                <a:solidFill>
                  <a:schemeClr val="accent2"/>
                </a:solidFill>
              </a:rPr>
              <a:t>Найдите «лишнее» слово:</a:t>
            </a:r>
          </a:p>
          <a:p>
            <a:pPr algn="ctr" eaLnBrk="1" hangingPunct="1">
              <a:buFontTx/>
              <a:buNone/>
            </a:pPr>
            <a:r>
              <a:rPr lang="ru-RU" sz="4200" b="1" i="1" smtClean="0">
                <a:solidFill>
                  <a:schemeClr val="accent2"/>
                </a:solidFill>
              </a:rPr>
              <a:t>октябрь, ноябрь, декабрь.</a:t>
            </a:r>
            <a:endParaRPr lang="es-ES" sz="4200" b="1" i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1"/>
                </a:solidFill>
              </a:rPr>
              <a:t>Задание №4</a:t>
            </a:r>
            <a:endParaRPr lang="es-ES" b="1" u="sng" smtClean="0">
              <a:solidFill>
                <a:schemeClr val="tx1"/>
              </a:solidFill>
            </a:endParaRPr>
          </a:p>
        </p:txBody>
      </p:sp>
      <p:sp>
        <p:nvSpPr>
          <p:cNvPr id="552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844675"/>
            <a:ext cx="8229600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200" b="1" smtClean="0">
                <a:solidFill>
                  <a:schemeClr val="accent2"/>
                </a:solidFill>
              </a:rPr>
              <a:t>Укажите следующую цифру:</a:t>
            </a:r>
          </a:p>
          <a:p>
            <a:pPr algn="ctr" eaLnBrk="1" hangingPunct="1">
              <a:buFontTx/>
              <a:buNone/>
            </a:pPr>
            <a:r>
              <a:rPr lang="ru-RU" sz="4200" b="1" i="1" smtClean="0">
                <a:solidFill>
                  <a:schemeClr val="accent2"/>
                </a:solidFill>
              </a:rPr>
              <a:t>10, 13, 15, 17…</a:t>
            </a:r>
            <a:endParaRPr lang="es-ES" sz="4200" b="1" i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1"/>
                </a:solidFill>
              </a:rPr>
              <a:t>Задание №5</a:t>
            </a:r>
            <a:endParaRPr lang="es-ES" b="1" u="sng" smtClean="0">
              <a:solidFill>
                <a:schemeClr val="tx1"/>
              </a:solidFill>
            </a:endParaRP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844675"/>
            <a:ext cx="8229600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7200" b="1" smtClean="0">
                <a:solidFill>
                  <a:schemeClr val="accent2"/>
                </a:solidFill>
              </a:rPr>
              <a:t>4 + 4 : 4 =</a:t>
            </a:r>
            <a:endParaRPr lang="es-ES" sz="7200" b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1"/>
                </a:solidFill>
              </a:rPr>
              <a:t>Задание №6</a:t>
            </a:r>
            <a:endParaRPr lang="es-ES" b="1" u="sng" smtClean="0">
              <a:solidFill>
                <a:schemeClr val="tx1"/>
              </a:solidFill>
            </a:endParaRP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844675"/>
            <a:ext cx="8893175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5200" b="1" smtClean="0">
                <a:solidFill>
                  <a:schemeClr val="accent2"/>
                </a:solidFill>
              </a:rPr>
              <a:t>Соберите слово:</a:t>
            </a:r>
          </a:p>
          <a:p>
            <a:pPr algn="ctr" eaLnBrk="1" hangingPunct="1">
              <a:buFontTx/>
              <a:buNone/>
            </a:pPr>
            <a:r>
              <a:rPr lang="ru-RU" sz="5000" b="1" i="1" smtClean="0">
                <a:solidFill>
                  <a:schemeClr val="accent2"/>
                </a:solidFill>
              </a:rPr>
              <a:t>ниц + и + уч + а + тель =</a:t>
            </a:r>
            <a:r>
              <a:rPr lang="ru-RU" sz="5200" b="1" i="1" smtClean="0">
                <a:solidFill>
                  <a:schemeClr val="accent2"/>
                </a:solidFill>
              </a:rPr>
              <a:t> </a:t>
            </a:r>
            <a:endParaRPr lang="es-ES" sz="5200" b="1" i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1"/>
                </a:solidFill>
              </a:rPr>
              <a:t>Задание №7</a:t>
            </a:r>
            <a:endParaRPr lang="es-ES" b="1" u="sng" smtClean="0">
              <a:solidFill>
                <a:schemeClr val="tx1"/>
              </a:solidFill>
            </a:endParaRP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844675"/>
            <a:ext cx="8229600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5200" b="1" smtClean="0">
                <a:solidFill>
                  <a:schemeClr val="accent2"/>
                </a:solidFill>
              </a:rPr>
              <a:t>Сколько букв в русском алфавите?</a:t>
            </a:r>
            <a:endParaRPr lang="es-ES" sz="5200" b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1"/>
                </a:solidFill>
              </a:rPr>
              <a:t>Задание №8</a:t>
            </a:r>
            <a:endParaRPr lang="es-ES" b="1" u="sng" smtClean="0">
              <a:solidFill>
                <a:schemeClr val="tx1"/>
              </a:solidFill>
            </a:endParaRPr>
          </a:p>
        </p:txBody>
      </p:sp>
      <p:sp>
        <p:nvSpPr>
          <p:cNvPr id="593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844675"/>
            <a:ext cx="8229600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7200" b="1" smtClean="0">
                <a:solidFill>
                  <a:schemeClr val="accent2"/>
                </a:solidFill>
              </a:rPr>
              <a:t>5 + (25 – 5) =</a:t>
            </a:r>
            <a:endParaRPr lang="es-ES" sz="7200" b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1"/>
                </a:solidFill>
              </a:rPr>
              <a:t>Задание №9</a:t>
            </a:r>
            <a:endParaRPr lang="es-ES" b="1" u="sng" smtClean="0">
              <a:solidFill>
                <a:schemeClr val="tx1"/>
              </a:solidFill>
            </a:endParaRP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844675"/>
            <a:ext cx="8229600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200" b="1" smtClean="0">
                <a:solidFill>
                  <a:schemeClr val="accent2"/>
                </a:solidFill>
              </a:rPr>
              <a:t>Найдите «лишний» элемент:</a:t>
            </a:r>
          </a:p>
          <a:p>
            <a:pPr algn="ctr" eaLnBrk="1" hangingPunct="1">
              <a:buFontTx/>
              <a:buNone/>
            </a:pPr>
            <a:endParaRPr lang="es-ES" sz="4200" b="1" smtClean="0">
              <a:solidFill>
                <a:schemeClr val="accent2"/>
              </a:solidFill>
            </a:endParaRPr>
          </a:p>
        </p:txBody>
      </p:sp>
      <p:sp>
        <p:nvSpPr>
          <p:cNvPr id="60419" name="Rectangle 4"/>
          <p:cNvSpPr>
            <a:spLocks noChangeArrowheads="1"/>
          </p:cNvSpPr>
          <p:nvPr/>
        </p:nvSpPr>
        <p:spPr bwMode="auto">
          <a:xfrm>
            <a:off x="1116013" y="3141663"/>
            <a:ext cx="1079500" cy="935037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0420" name="AutoShape 5"/>
          <p:cNvSpPr>
            <a:spLocks noChangeArrowheads="1"/>
          </p:cNvSpPr>
          <p:nvPr/>
        </p:nvSpPr>
        <p:spPr bwMode="auto">
          <a:xfrm>
            <a:off x="2843213" y="3141663"/>
            <a:ext cx="1152525" cy="935037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0421" name="Rectangle 7"/>
          <p:cNvSpPr>
            <a:spLocks noChangeArrowheads="1"/>
          </p:cNvSpPr>
          <p:nvPr/>
        </p:nvSpPr>
        <p:spPr bwMode="auto">
          <a:xfrm>
            <a:off x="4500563" y="3141663"/>
            <a:ext cx="1511300" cy="935037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0422" name="Oval 8"/>
          <p:cNvSpPr>
            <a:spLocks noChangeArrowheads="1"/>
          </p:cNvSpPr>
          <p:nvPr/>
        </p:nvSpPr>
        <p:spPr bwMode="auto">
          <a:xfrm>
            <a:off x="6516688" y="3068638"/>
            <a:ext cx="1008062" cy="1008062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1"/>
                </a:solidFill>
              </a:rPr>
              <a:t>Задание №10</a:t>
            </a:r>
            <a:endParaRPr lang="es-ES" b="1" u="sng" smtClean="0">
              <a:solidFill>
                <a:schemeClr val="tx1"/>
              </a:solidFill>
            </a:endParaRPr>
          </a:p>
        </p:txBody>
      </p:sp>
      <p:sp>
        <p:nvSpPr>
          <p:cNvPr id="6144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844675"/>
            <a:ext cx="8893175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5200" b="1" smtClean="0">
                <a:solidFill>
                  <a:schemeClr val="accent2"/>
                </a:solidFill>
              </a:rPr>
              <a:t>Расшифруйте слово:</a:t>
            </a:r>
          </a:p>
          <a:p>
            <a:pPr algn="ctr" eaLnBrk="1" hangingPunct="1">
              <a:buFontTx/>
              <a:buNone/>
            </a:pPr>
            <a:r>
              <a:rPr lang="ru-RU" sz="7200" b="1" i="1" smtClean="0">
                <a:solidFill>
                  <a:schemeClr val="accent2"/>
                </a:solidFill>
              </a:rPr>
              <a:t>кинвенд</a:t>
            </a:r>
            <a:r>
              <a:rPr lang="ru-RU" sz="5200" b="1" i="1" smtClean="0">
                <a:solidFill>
                  <a:schemeClr val="accent2"/>
                </a:solidFill>
              </a:rPr>
              <a:t> </a:t>
            </a:r>
            <a:endParaRPr lang="es-ES" sz="5200" b="1" i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1"/>
                </a:solidFill>
              </a:rPr>
              <a:t>Задание №11</a:t>
            </a:r>
            <a:endParaRPr lang="es-ES" b="1" u="sng" smtClean="0">
              <a:solidFill>
                <a:schemeClr val="tx1"/>
              </a:solidFill>
            </a:endParaRP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844675"/>
            <a:ext cx="8893175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5200" b="1" smtClean="0">
                <a:solidFill>
                  <a:schemeClr val="accent2"/>
                </a:solidFill>
              </a:rPr>
              <a:t>Сколько минут в двух часах?</a:t>
            </a:r>
            <a:endParaRPr lang="es-ES" sz="5200" b="1" i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1"/>
                </a:solidFill>
              </a:rPr>
              <a:t>Задание №12</a:t>
            </a:r>
            <a:endParaRPr lang="es-ES" b="1" u="sng" smtClean="0">
              <a:solidFill>
                <a:schemeClr val="tx1"/>
              </a:solidFill>
            </a:endParaRPr>
          </a:p>
        </p:txBody>
      </p:sp>
      <p:sp>
        <p:nvSpPr>
          <p:cNvPr id="634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844675"/>
            <a:ext cx="8351838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800" b="1" smtClean="0">
                <a:solidFill>
                  <a:schemeClr val="accent2"/>
                </a:solidFill>
              </a:rPr>
              <a:t>Невидимый художник невидимыми фломастерами после дождя нарисовал на небосводе…</a:t>
            </a:r>
            <a:r>
              <a:rPr lang="ru-RU" sz="5200" b="1" i="1" smtClean="0">
                <a:solidFill>
                  <a:schemeClr val="accent2"/>
                </a:solidFill>
              </a:rPr>
              <a:t> </a:t>
            </a:r>
            <a:endParaRPr lang="es-ES" sz="5200" b="1" i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1"/>
                </a:solidFill>
              </a:rPr>
              <a:t>Задание №13</a:t>
            </a:r>
            <a:endParaRPr lang="es-ES" b="1" u="sng" smtClean="0">
              <a:solidFill>
                <a:schemeClr val="tx1"/>
              </a:solidFill>
            </a:endParaRP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844675"/>
            <a:ext cx="8893175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5200" b="1" smtClean="0">
                <a:solidFill>
                  <a:schemeClr val="accent2"/>
                </a:solidFill>
              </a:rPr>
              <a:t>Сколько звуков в слове «ёжик»?</a:t>
            </a:r>
            <a:r>
              <a:rPr lang="ru-RU" sz="5200" b="1" i="1" smtClean="0">
                <a:solidFill>
                  <a:schemeClr val="accent2"/>
                </a:solidFill>
              </a:rPr>
              <a:t> </a:t>
            </a:r>
            <a:endParaRPr lang="es-ES" sz="5200" b="1" i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1"/>
                </a:solidFill>
              </a:rPr>
              <a:t>Задание №14</a:t>
            </a:r>
            <a:endParaRPr lang="es-ES" b="1" u="sng" smtClean="0">
              <a:solidFill>
                <a:schemeClr val="tx1"/>
              </a:solidFill>
            </a:endParaRPr>
          </a:p>
        </p:txBody>
      </p:sp>
      <p:sp>
        <p:nvSpPr>
          <p:cNvPr id="6553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844675"/>
            <a:ext cx="8893175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6200" b="1" smtClean="0">
                <a:solidFill>
                  <a:schemeClr val="accent2"/>
                </a:solidFill>
              </a:rPr>
              <a:t>13 – х = 9</a:t>
            </a:r>
          </a:p>
          <a:p>
            <a:pPr algn="ctr" eaLnBrk="1" hangingPunct="1">
              <a:buFontTx/>
              <a:buNone/>
            </a:pPr>
            <a:r>
              <a:rPr lang="ru-RU" sz="6200" b="1" smtClean="0">
                <a:solidFill>
                  <a:schemeClr val="accent2"/>
                </a:solidFill>
              </a:rPr>
              <a:t>х = ?</a:t>
            </a:r>
            <a:endParaRPr lang="es-ES" sz="6200" b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1"/>
                </a:solidFill>
              </a:rPr>
              <a:t>Задание №15</a:t>
            </a:r>
            <a:endParaRPr lang="es-ES" b="1" u="sng" smtClean="0">
              <a:solidFill>
                <a:schemeClr val="tx1"/>
              </a:solidFill>
            </a:endParaRP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844675"/>
            <a:ext cx="8893175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5200" b="1" smtClean="0">
                <a:solidFill>
                  <a:schemeClr val="accent2"/>
                </a:solidFill>
              </a:rPr>
              <a:t>Главным городом Российской Федерации является…</a:t>
            </a:r>
            <a:r>
              <a:rPr lang="ru-RU" sz="5200" b="1" i="1" smtClean="0">
                <a:solidFill>
                  <a:schemeClr val="accent2"/>
                </a:solidFill>
              </a:rPr>
              <a:t> </a:t>
            </a:r>
            <a:endParaRPr lang="es-ES" sz="5200" b="1" i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1"/>
                </a:solidFill>
              </a:rPr>
              <a:t>Задание №16</a:t>
            </a:r>
            <a:endParaRPr lang="es-ES" b="1" u="sng" smtClean="0">
              <a:solidFill>
                <a:schemeClr val="tx1"/>
              </a:solidFill>
            </a:endParaRPr>
          </a:p>
        </p:txBody>
      </p:sp>
      <p:sp>
        <p:nvSpPr>
          <p:cNvPr id="675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484313"/>
            <a:ext cx="8351838" cy="452596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700" b="1" smtClean="0">
                <a:solidFill>
                  <a:schemeClr val="accent2"/>
                </a:solidFill>
              </a:rPr>
              <a:t>При приготовлении борща не используют:</a:t>
            </a:r>
          </a:p>
          <a:p>
            <a:pPr algn="ctr" eaLnBrk="1" hangingPunct="1">
              <a:buFontTx/>
              <a:buNone/>
            </a:pPr>
            <a:r>
              <a:rPr lang="ru-RU" sz="4700" b="1" i="1" smtClean="0">
                <a:solidFill>
                  <a:schemeClr val="accent2"/>
                </a:solidFill>
              </a:rPr>
              <a:t>капусту, картофель, макароны, соль, воду, томат</a:t>
            </a:r>
            <a:r>
              <a:rPr lang="ru-RU" sz="4800" b="1" i="1" smtClean="0">
                <a:solidFill>
                  <a:schemeClr val="accent2"/>
                </a:solidFill>
              </a:rPr>
              <a:t>.</a:t>
            </a:r>
            <a:endParaRPr lang="es-ES" sz="5200" b="1" i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1"/>
                </a:solidFill>
              </a:rPr>
              <a:t>Задание №17</a:t>
            </a:r>
            <a:endParaRPr lang="es-ES" b="1" u="sng" smtClean="0">
              <a:solidFill>
                <a:schemeClr val="tx1"/>
              </a:solidFill>
            </a:endParaRP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844675"/>
            <a:ext cx="8893175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5200" b="1" smtClean="0">
                <a:solidFill>
                  <a:schemeClr val="accent2"/>
                </a:solidFill>
              </a:rPr>
              <a:t>Какие цвета нужно смешать, чтобы получить оранжевый?</a:t>
            </a:r>
            <a:r>
              <a:rPr lang="ru-RU" sz="5200" b="1" i="1" smtClean="0">
                <a:solidFill>
                  <a:schemeClr val="accent2"/>
                </a:solidFill>
              </a:rPr>
              <a:t> </a:t>
            </a:r>
            <a:endParaRPr lang="es-ES" sz="5200" b="1" i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1"/>
                </a:solidFill>
              </a:rPr>
              <a:t>Задание №18</a:t>
            </a:r>
            <a:endParaRPr lang="es-ES" b="1" u="sng" smtClean="0">
              <a:solidFill>
                <a:schemeClr val="tx1"/>
              </a:solidFill>
            </a:endParaRPr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844675"/>
            <a:ext cx="8280400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800" b="1" smtClean="0">
                <a:solidFill>
                  <a:schemeClr val="accent2"/>
                </a:solidFill>
              </a:rPr>
              <a:t>Ему всё время вредят два мышонка, но он сильно не злится и желает жить со всеми дружно…  </a:t>
            </a:r>
          </a:p>
          <a:p>
            <a:pPr algn="ctr" eaLnBrk="1" hangingPunct="1">
              <a:buFontTx/>
              <a:buNone/>
            </a:pPr>
            <a:r>
              <a:rPr lang="ru-RU" sz="4800" b="1" smtClean="0">
                <a:solidFill>
                  <a:schemeClr val="accent2"/>
                </a:solidFill>
              </a:rPr>
              <a:t>О ком идёт речь?</a:t>
            </a:r>
            <a:r>
              <a:rPr lang="ru-RU" sz="4800" b="1" i="1" smtClean="0">
                <a:solidFill>
                  <a:schemeClr val="accent2"/>
                </a:solidFill>
              </a:rPr>
              <a:t> </a:t>
            </a:r>
            <a:endParaRPr lang="es-ES" sz="4800" b="1" i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1"/>
                </a:solidFill>
              </a:rPr>
              <a:t>Задание №19</a:t>
            </a:r>
            <a:endParaRPr lang="es-ES" b="1" u="sng" smtClean="0">
              <a:solidFill>
                <a:schemeClr val="tx1"/>
              </a:solidFill>
            </a:endParaRP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844675"/>
            <a:ext cx="8208962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800" b="1" smtClean="0">
                <a:solidFill>
                  <a:schemeClr val="accent2"/>
                </a:solidFill>
              </a:rPr>
              <a:t>Коля выше Юры и Вовы. </a:t>
            </a:r>
          </a:p>
          <a:p>
            <a:pPr algn="ctr" eaLnBrk="1" hangingPunct="1">
              <a:buFontTx/>
              <a:buNone/>
            </a:pPr>
            <a:r>
              <a:rPr lang="ru-RU" sz="4800" b="1" smtClean="0">
                <a:solidFill>
                  <a:schemeClr val="accent2"/>
                </a:solidFill>
              </a:rPr>
              <a:t>Вова выше Серёжи. </a:t>
            </a:r>
          </a:p>
          <a:p>
            <a:pPr algn="ctr" eaLnBrk="1" hangingPunct="1">
              <a:buFontTx/>
              <a:buNone/>
            </a:pPr>
            <a:r>
              <a:rPr lang="ru-RU" sz="4800" b="1" smtClean="0">
                <a:solidFill>
                  <a:schemeClr val="accent2"/>
                </a:solidFill>
              </a:rPr>
              <a:t>Кто ниже всех?</a:t>
            </a:r>
            <a:r>
              <a:rPr lang="ru-RU" sz="4800" b="1" i="1" smtClean="0">
                <a:solidFill>
                  <a:schemeClr val="accent2"/>
                </a:solidFill>
              </a:rPr>
              <a:t> </a:t>
            </a:r>
            <a:endParaRPr lang="es-ES" sz="4800" b="1" i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404813"/>
            <a:ext cx="8229600" cy="1143000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tx1"/>
                </a:solidFill>
              </a:rPr>
              <a:t>Задание №20</a:t>
            </a:r>
            <a:endParaRPr lang="es-ES" b="1" u="sng" smtClean="0">
              <a:solidFill>
                <a:schemeClr val="tx1"/>
              </a:solidFill>
            </a:endParaRPr>
          </a:p>
        </p:txBody>
      </p:sp>
      <p:sp>
        <p:nvSpPr>
          <p:cNvPr id="716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844675"/>
            <a:ext cx="8351838" cy="45259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800" b="1" smtClean="0">
                <a:solidFill>
                  <a:schemeClr val="accent2"/>
                </a:solidFill>
              </a:rPr>
              <a:t>Президентом Российской Федерации</a:t>
            </a:r>
            <a:r>
              <a:rPr lang="ru-RU" sz="4800" b="1" i="1" smtClean="0">
                <a:solidFill>
                  <a:schemeClr val="accent2"/>
                </a:solidFill>
              </a:rPr>
              <a:t> </a:t>
            </a:r>
            <a:r>
              <a:rPr lang="ru-RU" sz="4800" b="1" smtClean="0">
                <a:solidFill>
                  <a:schemeClr val="accent2"/>
                </a:solidFill>
              </a:rPr>
              <a:t>в 2011 году был…</a:t>
            </a:r>
            <a:endParaRPr lang="es-ES" sz="4800" b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6"/>
          <p:cNvSpPr>
            <a:spLocks noGrp="1" noChangeArrowheads="1"/>
          </p:cNvSpPr>
          <p:nvPr>
            <p:ph type="ctrTitle" idx="4294967295"/>
          </p:nvPr>
        </p:nvSpPr>
        <p:spPr>
          <a:xfrm>
            <a:off x="3995738" y="1628775"/>
            <a:ext cx="4679950" cy="1584325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chemeClr val="tx1"/>
                </a:solidFill>
                <a:latin typeface="Comic Sans MS" pitchFamily="66" charset="0"/>
              </a:rPr>
              <a:t>Часть </a:t>
            </a:r>
            <a:r>
              <a:rPr lang="en-US" b="1" smtClean="0">
                <a:solidFill>
                  <a:schemeClr val="tx1"/>
                </a:solidFill>
                <a:latin typeface="Comic Sans MS" pitchFamily="66" charset="0"/>
              </a:rPr>
              <a:t>II</a:t>
            </a:r>
            <a:r>
              <a:rPr lang="ru-RU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br>
              <a:rPr lang="ru-RU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ru-RU" sz="4800" b="1" smtClean="0">
                <a:solidFill>
                  <a:schemeClr val="tx1"/>
                </a:solidFill>
                <a:latin typeface="Comic Sans MS" pitchFamily="66" charset="0"/>
              </a:rPr>
              <a:t>«Предметы»</a:t>
            </a:r>
            <a:endParaRPr lang="es-ES" sz="4800" b="1" smtClean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00" y="6357938"/>
            <a:ext cx="2286000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Школа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u="sng" smtClean="0">
                <a:solidFill>
                  <a:schemeClr val="bg1"/>
                </a:solidFill>
              </a:rPr>
              <a:t>Предметы</a:t>
            </a:r>
          </a:p>
        </p:txBody>
      </p:sp>
      <p:sp>
        <p:nvSpPr>
          <p:cNvPr id="43040" name="AutoShape 4"/>
          <p:cNvSpPr>
            <a:spLocks noChangeArrowheads="1"/>
          </p:cNvSpPr>
          <p:nvPr/>
        </p:nvSpPr>
        <p:spPr bwMode="auto">
          <a:xfrm>
            <a:off x="827088" y="2276475"/>
            <a:ext cx="936625" cy="936625"/>
          </a:xfrm>
          <a:custGeom>
            <a:avLst/>
            <a:gdLst>
              <a:gd name="T0" fmla="*/ 885452693 w 21600"/>
              <a:gd name="T1" fmla="*/ 178313172 h 21600"/>
              <a:gd name="T2" fmla="*/ 238730449 w 21600"/>
              <a:gd name="T3" fmla="*/ 880562125 h 21600"/>
              <a:gd name="T4" fmla="*/ 885452693 w 21600"/>
              <a:gd name="T5" fmla="*/ 1761122862 h 21600"/>
              <a:gd name="T6" fmla="*/ 1522391806 w 21600"/>
              <a:gd name="T7" fmla="*/ 880562125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5037 w 21600"/>
              <a:gd name="T13" fmla="*/ 2277 h 21600"/>
              <a:gd name="T14" fmla="*/ 16557 w 21600"/>
              <a:gd name="T15" fmla="*/ 13677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60" y="2187"/>
                </a:moveTo>
                <a:cubicBezTo>
                  <a:pt x="10451" y="1746"/>
                  <a:pt x="9529" y="1018"/>
                  <a:pt x="9015" y="730"/>
                </a:cubicBezTo>
                <a:cubicBezTo>
                  <a:pt x="7865" y="152"/>
                  <a:pt x="6685" y="0"/>
                  <a:pt x="5415" y="0"/>
                </a:cubicBezTo>
                <a:cubicBezTo>
                  <a:pt x="4175" y="152"/>
                  <a:pt x="2995" y="575"/>
                  <a:pt x="1967" y="1305"/>
                </a:cubicBezTo>
                <a:cubicBezTo>
                  <a:pt x="1150" y="2187"/>
                  <a:pt x="575" y="3222"/>
                  <a:pt x="242" y="4220"/>
                </a:cubicBezTo>
                <a:cubicBezTo>
                  <a:pt x="0" y="5410"/>
                  <a:pt x="242" y="6560"/>
                  <a:pt x="575" y="7597"/>
                </a:cubicBezTo>
                <a:lnTo>
                  <a:pt x="10860" y="21600"/>
                </a:lnTo>
                <a:lnTo>
                  <a:pt x="20995" y="7597"/>
                </a:lnTo>
                <a:cubicBezTo>
                  <a:pt x="21480" y="6560"/>
                  <a:pt x="21600" y="5410"/>
                  <a:pt x="21480" y="4220"/>
                </a:cubicBezTo>
                <a:cubicBezTo>
                  <a:pt x="21115" y="3222"/>
                  <a:pt x="20420" y="2187"/>
                  <a:pt x="19632" y="1305"/>
                </a:cubicBezTo>
                <a:cubicBezTo>
                  <a:pt x="18575" y="575"/>
                  <a:pt x="17425" y="152"/>
                  <a:pt x="16275" y="0"/>
                </a:cubicBezTo>
                <a:cubicBezTo>
                  <a:pt x="15005" y="0"/>
                  <a:pt x="13735" y="152"/>
                  <a:pt x="12705" y="730"/>
                </a:cubicBezTo>
                <a:cubicBezTo>
                  <a:pt x="12176" y="1018"/>
                  <a:pt x="11254" y="1746"/>
                  <a:pt x="10860" y="2187"/>
                </a:cubicBezTo>
                <a:close/>
              </a:path>
            </a:pathLst>
          </a:custGeom>
          <a:solidFill>
            <a:srgbClr val="FF99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41" name="AutoShape 6"/>
          <p:cNvSpPr>
            <a:spLocks noChangeArrowheads="1"/>
          </p:cNvSpPr>
          <p:nvPr/>
        </p:nvSpPr>
        <p:spPr bwMode="auto">
          <a:xfrm>
            <a:off x="7308850" y="981075"/>
            <a:ext cx="1295400" cy="1225550"/>
          </a:xfrm>
          <a:prstGeom prst="sun">
            <a:avLst>
              <a:gd name="adj" fmla="val 25000"/>
            </a:avLst>
          </a:prstGeom>
          <a:solidFill>
            <a:srgbClr val="FFFF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15" name="AutoShape 7"/>
          <p:cNvSpPr>
            <a:spLocks noChangeArrowheads="1"/>
          </p:cNvSpPr>
          <p:nvPr/>
        </p:nvSpPr>
        <p:spPr bwMode="auto">
          <a:xfrm>
            <a:off x="8280400" y="6067425"/>
            <a:ext cx="863600" cy="790575"/>
          </a:xfrm>
          <a:prstGeom prst="star5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43043" name="AutoShape 8"/>
          <p:cNvSpPr>
            <a:spLocks noChangeArrowheads="1"/>
          </p:cNvSpPr>
          <p:nvPr/>
        </p:nvSpPr>
        <p:spPr bwMode="auto">
          <a:xfrm>
            <a:off x="611188" y="5921375"/>
            <a:ext cx="1008062" cy="936625"/>
          </a:xfrm>
          <a:prstGeom prst="smileyFace">
            <a:avLst>
              <a:gd name="adj" fmla="val 4653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3044" name="AutoShape 9"/>
          <p:cNvSpPr>
            <a:spLocks noChangeArrowheads="1"/>
          </p:cNvSpPr>
          <p:nvPr/>
        </p:nvSpPr>
        <p:spPr bwMode="auto">
          <a:xfrm>
            <a:off x="5076825" y="3860800"/>
            <a:ext cx="720725" cy="1655763"/>
          </a:xfrm>
          <a:prstGeom prst="lightningBol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3045" name="Picture 11" descr="transport030[1]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333375"/>
            <a:ext cx="51752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6" name="Picture 13" descr="0231[1]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00338" y="1196975"/>
            <a:ext cx="3981450" cy="152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7" name="Picture 14" descr="drako31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14950" y="2205038"/>
            <a:ext cx="38290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8" name="Picture 16" descr="lagush13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11413" y="5464175"/>
            <a:ext cx="1773237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49" name="Picture 17" descr="ptah70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0825" y="3141663"/>
            <a:ext cx="1270000" cy="90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50" name="AutoShape 18"/>
          <p:cNvSpPr>
            <a:spLocks noChangeArrowheads="1"/>
          </p:cNvSpPr>
          <p:nvPr/>
        </p:nvSpPr>
        <p:spPr bwMode="auto">
          <a:xfrm>
            <a:off x="6227763" y="260350"/>
            <a:ext cx="865187" cy="576263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3051" name="Picture 19" descr="sobaka135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24525" y="5619750"/>
            <a:ext cx="12382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2" name="Picture 20" descr="babochka023[1]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331913" y="260350"/>
            <a:ext cx="1570037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3" name="Picture 21" descr="new_year067[1]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116013" y="3860800"/>
            <a:ext cx="143827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4" name="Picture 23" descr="6236095[1]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124075" y="2924175"/>
            <a:ext cx="3140075" cy="293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55" name="Rectangle 25"/>
          <p:cNvSpPr>
            <a:spLocks noChangeArrowheads="1"/>
          </p:cNvSpPr>
          <p:nvPr/>
        </p:nvSpPr>
        <p:spPr bwMode="auto">
          <a:xfrm>
            <a:off x="4427538" y="6021388"/>
            <a:ext cx="1296987" cy="5762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3056" name="Picture 26" descr="dom027[1]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051050" y="1989138"/>
            <a:ext cx="600075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7" name="Picture 27" descr="predmety_raznie011[1]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877050" y="54292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39" name="Picture 43" descr="J0076130"/>
          <p:cNvPicPr>
            <a:picLocks noChangeAspect="1" noChangeArrowheads="1" noCrop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323850" y="4221163"/>
            <a:ext cx="436563" cy="158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59" name="Picture 29" descr="support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795963" y="4292600"/>
            <a:ext cx="134302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3038" name="Object 30"/>
          <p:cNvGraphicFramePr>
            <a:graphicFrameLocks noChangeAspect="1"/>
          </p:cNvGraphicFramePr>
          <p:nvPr>
            <p:ph idx="1"/>
          </p:nvPr>
        </p:nvGraphicFramePr>
        <p:xfrm>
          <a:off x="7775575" y="0"/>
          <a:ext cx="1368425" cy="1143000"/>
        </p:xfrm>
        <a:graphic>
          <a:graphicData uri="http://schemas.openxmlformats.org/presentationml/2006/ole">
            <p:oleObj spid="_x0000_s43038" name="Пакет" r:id="rId17" imgW="581040" imgH="485640" progId="Package">
              <p:embed/>
            </p:oleObj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WordArt 4"/>
          <p:cNvSpPr>
            <a:spLocks noChangeArrowheads="1" noChangeShapeType="1" noTextEdit="1"/>
          </p:cNvSpPr>
          <p:nvPr/>
        </p:nvSpPr>
        <p:spPr bwMode="auto">
          <a:xfrm>
            <a:off x="900113" y="476250"/>
            <a:ext cx="7559675" cy="5329238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Попробуйте</a:t>
            </a:r>
          </a:p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 вспомнить всё!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WordArt 2"/>
          <p:cNvSpPr>
            <a:spLocks noChangeArrowheads="1" noChangeShapeType="1" noTextEdit="1"/>
          </p:cNvSpPr>
          <p:nvPr/>
        </p:nvSpPr>
        <p:spPr bwMode="auto">
          <a:xfrm>
            <a:off x="395288" y="1125538"/>
            <a:ext cx="8353425" cy="4175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Напрягите 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свою память!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Picture 3" descr="54017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16050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6" name="Picture 4" descr="54029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3963" y="5370513"/>
            <a:ext cx="1570037" cy="148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7" name="Picture 5" descr="54036[1]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24750" y="0"/>
            <a:ext cx="1619250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8" name="Picture 6" descr="54031[1]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6600" y="2133600"/>
            <a:ext cx="2303463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7829" name="Picture 7" descr="54021[1]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516563"/>
            <a:ext cx="1158875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6"/>
          <p:cNvSpPr>
            <a:spLocks noGrp="1" noChangeArrowheads="1"/>
          </p:cNvSpPr>
          <p:nvPr>
            <p:ph type="ctrTitle" idx="4294967295"/>
          </p:nvPr>
        </p:nvSpPr>
        <p:spPr>
          <a:xfrm>
            <a:off x="3995738" y="1628775"/>
            <a:ext cx="4679950" cy="1584325"/>
          </a:xfrm>
        </p:spPr>
        <p:txBody>
          <a:bodyPr/>
          <a:lstStyle/>
          <a:p>
            <a:pPr eaLnBrk="1" hangingPunct="1"/>
            <a:r>
              <a:rPr lang="ru-RU" b="1" smtClean="0">
                <a:solidFill>
                  <a:schemeClr val="tx1"/>
                </a:solidFill>
                <a:latin typeface="Comic Sans MS" pitchFamily="66" charset="0"/>
              </a:rPr>
              <a:t>Часть </a:t>
            </a:r>
            <a:r>
              <a:rPr lang="en-US" b="1" smtClean="0">
                <a:solidFill>
                  <a:schemeClr val="tx1"/>
                </a:solidFill>
                <a:latin typeface="Comic Sans MS" pitchFamily="66" charset="0"/>
              </a:rPr>
              <a:t>III</a:t>
            </a:r>
            <a:r>
              <a:rPr lang="ru-RU" smtClean="0">
                <a:solidFill>
                  <a:schemeClr val="tx1"/>
                </a:solidFill>
                <a:latin typeface="Comic Sans MS" pitchFamily="66" charset="0"/>
              </a:rPr>
              <a:t> </a:t>
            </a:r>
            <a:br>
              <a:rPr lang="ru-RU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ru-RU" sz="4800" b="1" smtClean="0">
                <a:solidFill>
                  <a:schemeClr val="tx1"/>
                </a:solidFill>
                <a:latin typeface="Comic Sans MS" pitchFamily="66" charset="0"/>
              </a:rPr>
              <a:t>«Слова»</a:t>
            </a:r>
            <a:endParaRPr lang="es-ES" sz="4800" b="1" smtClean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00" y="6357938"/>
            <a:ext cx="2286000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Школа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0"/>
            <a:ext cx="8229600" cy="792163"/>
          </a:xfrm>
        </p:spPr>
        <p:txBody>
          <a:bodyPr/>
          <a:lstStyle/>
          <a:p>
            <a:pPr eaLnBrk="1" hangingPunct="1"/>
            <a:r>
              <a:rPr lang="ru-RU" b="1" u="sng" smtClean="0">
                <a:solidFill>
                  <a:schemeClr val="bg1"/>
                </a:solidFill>
              </a:rPr>
              <a:t>Слова</a:t>
            </a:r>
            <a:endParaRPr lang="es-ES" b="1" u="sng" smtClean="0">
              <a:solidFill>
                <a:schemeClr val="bg1"/>
              </a:solidFill>
            </a:endParaRPr>
          </a:p>
        </p:txBody>
      </p:sp>
      <p:sp>
        <p:nvSpPr>
          <p:cNvPr id="7987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052513"/>
            <a:ext cx="8351838" cy="531812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4500" b="1" i="1" smtClean="0">
                <a:solidFill>
                  <a:schemeClr val="accent2"/>
                </a:solidFill>
              </a:rPr>
              <a:t>Медведь, велосипед, окно, школа, борщ, лиса, луна, карандаш, ведро, парта, солнце, грязь, соль, игла, дуб, тюльпан, кирпич, чтение, росток, лист, дневник, сахар, сон, зуб, футбол, весна, пыль, зло.</a:t>
            </a:r>
            <a:endParaRPr lang="es-ES" sz="4500" b="1" i="1" smtClean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WordArt 2"/>
          <p:cNvSpPr>
            <a:spLocks noChangeArrowheads="1" noChangeShapeType="1" noTextEdit="1"/>
          </p:cNvSpPr>
          <p:nvPr/>
        </p:nvSpPr>
        <p:spPr bwMode="auto">
          <a:xfrm>
            <a:off x="539750" y="1484313"/>
            <a:ext cx="8135938" cy="3744912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Включите воображение!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WordArt 2"/>
          <p:cNvSpPr>
            <a:spLocks noChangeArrowheads="1" noChangeShapeType="1" noTextEdit="1"/>
          </p:cNvSpPr>
          <p:nvPr/>
        </p:nvSpPr>
        <p:spPr bwMode="auto">
          <a:xfrm>
            <a:off x="395288" y="2205038"/>
            <a:ext cx="8353425" cy="25923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Побыстрее!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5" name="Picture 3" descr="54017[1]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416050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6" name="Picture 4" descr="54029[1]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3963" y="5370513"/>
            <a:ext cx="1570037" cy="148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7" name="Picture 5" descr="54036[1]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24750" y="0"/>
            <a:ext cx="1619250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8" name="Picture 6" descr="54031[1]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6600" y="2133600"/>
            <a:ext cx="2303463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9" name="Picture 7" descr="54021[1]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516563"/>
            <a:ext cx="1158875" cy="134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6"/>
          <p:cNvSpPr>
            <a:spLocks noGrp="1" noChangeArrowheads="1"/>
          </p:cNvSpPr>
          <p:nvPr>
            <p:ph type="ctrTitle" idx="4294967295"/>
          </p:nvPr>
        </p:nvSpPr>
        <p:spPr>
          <a:xfrm>
            <a:off x="3995738" y="1628775"/>
            <a:ext cx="4679950" cy="1584325"/>
          </a:xfrm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chemeClr val="tx1"/>
                </a:solidFill>
                <a:latin typeface="Comic Sans MS" pitchFamily="66" charset="0"/>
              </a:rPr>
              <a:t>Часть </a:t>
            </a:r>
            <a:r>
              <a:rPr lang="en-US" sz="4000" b="1" smtClean="0">
                <a:solidFill>
                  <a:schemeClr val="tx1"/>
                </a:solidFill>
                <a:latin typeface="Comic Sans MS" pitchFamily="66" charset="0"/>
              </a:rPr>
              <a:t>IV</a:t>
            </a:r>
            <a:r>
              <a:rPr lang="ru-RU" sz="4000" b="1" smtClean="0">
                <a:solidFill>
                  <a:schemeClr val="tx1"/>
                </a:solidFill>
                <a:latin typeface="Comic Sans MS" pitchFamily="66" charset="0"/>
              </a:rPr>
              <a:t/>
            </a:r>
            <a:br>
              <a:rPr lang="ru-RU" sz="4000" b="1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ru-RU" sz="4000" b="1" smtClean="0">
                <a:solidFill>
                  <a:schemeClr val="tx1"/>
                </a:solidFill>
                <a:latin typeface="Arial Narrow" pitchFamily="34" charset="0"/>
              </a:rPr>
              <a:t>«Имена существительные»</a:t>
            </a:r>
            <a:endParaRPr lang="es-ES" sz="4000" b="1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00" y="6357938"/>
            <a:ext cx="2286000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Школа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6"/>
          <p:cNvSpPr>
            <a:spLocks noGrp="1" noChangeArrowheads="1"/>
          </p:cNvSpPr>
          <p:nvPr>
            <p:ph type="ctrTitle" idx="4294967295"/>
          </p:nvPr>
        </p:nvSpPr>
        <p:spPr>
          <a:xfrm>
            <a:off x="3995738" y="1628775"/>
            <a:ext cx="4679950" cy="1584325"/>
          </a:xfrm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chemeClr val="tx1"/>
                </a:solidFill>
                <a:latin typeface="Comic Sans MS" pitchFamily="66" charset="0"/>
              </a:rPr>
              <a:t>Часть </a:t>
            </a:r>
            <a:r>
              <a:rPr lang="en-US" sz="4000" b="1" smtClean="0">
                <a:solidFill>
                  <a:schemeClr val="tx1"/>
                </a:solidFill>
                <a:latin typeface="Comic Sans MS" pitchFamily="66" charset="0"/>
              </a:rPr>
              <a:t>V</a:t>
            </a:r>
            <a:r>
              <a:rPr lang="ru-RU" sz="4000" b="1" smtClean="0">
                <a:solidFill>
                  <a:schemeClr val="tx1"/>
                </a:solidFill>
                <a:latin typeface="Comic Sans MS" pitchFamily="66" charset="0"/>
              </a:rPr>
              <a:t/>
            </a:r>
            <a:br>
              <a:rPr lang="ru-RU" sz="4000" b="1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ru-RU" sz="4000" b="1" smtClean="0">
                <a:solidFill>
                  <a:schemeClr val="tx1"/>
                </a:solidFill>
                <a:latin typeface="Arial Narrow" pitchFamily="34" charset="0"/>
              </a:rPr>
              <a:t>«</a:t>
            </a:r>
            <a:r>
              <a:rPr lang="ru-RU" sz="4000" b="1" smtClean="0">
                <a:solidFill>
                  <a:schemeClr val="tx1"/>
                </a:solidFill>
              </a:rPr>
              <a:t>Ассоциации</a:t>
            </a:r>
            <a:r>
              <a:rPr lang="ru-RU" sz="4000" b="1" smtClean="0">
                <a:solidFill>
                  <a:schemeClr val="tx1"/>
                </a:solidFill>
                <a:latin typeface="Arial Narrow" pitchFamily="34" charset="0"/>
              </a:rPr>
              <a:t>»</a:t>
            </a:r>
            <a:endParaRPr lang="es-ES" sz="4000" b="1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58000" y="6357938"/>
            <a:ext cx="2286000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>
                <a:solidFill>
                  <a:srgbClr val="FFFFFF"/>
                </a:solidFill>
                <a:cs typeface="Arial" charset="0"/>
              </a:rPr>
              <a:t>Школа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0" name="WordArt 4" descr="Бумажный пакет"/>
          <p:cNvSpPr>
            <a:spLocks noChangeArrowheads="1" noChangeShapeType="1" noTextEdit="1"/>
          </p:cNvSpPr>
          <p:nvPr/>
        </p:nvSpPr>
        <p:spPr bwMode="auto">
          <a:xfrm>
            <a:off x="1835150" y="1268413"/>
            <a:ext cx="5545138" cy="34559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blipFill dpi="0" rotWithShape="0">
                  <a:blip r:embed="rId2"/>
                  <a:srcRect/>
                  <a:tile tx="0" ty="0" sx="100000" sy="100000" flip="none" algn="tl"/>
                </a:blipFill>
                <a:effectLst>
                  <a:outerShdw dist="563972" dir="14049741" sx="125000" sy="125000" algn="tl" rotWithShape="0">
                    <a:srgbClr val="C7DFD3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Семья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Оформление по умолчанию">
  <a:themeElements>
    <a:clrScheme name="1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Оформление по умолчанию">
  <a:themeElements>
    <a:clrScheme name="2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Оформление по умолчанию 3">
    <a:dk1>
      <a:srgbClr val="000000"/>
    </a:dk1>
    <a:lt1>
      <a:srgbClr val="FFFFFF"/>
    </a:lt1>
    <a:dk2>
      <a:srgbClr val="000000"/>
    </a:dk2>
    <a:lt2>
      <a:srgbClr val="808080"/>
    </a:lt2>
    <a:accent1>
      <a:srgbClr val="99CCFF"/>
    </a:accent1>
    <a:accent2>
      <a:srgbClr val="CCCCFF"/>
    </a:accent2>
    <a:accent3>
      <a:srgbClr val="FFFFFF"/>
    </a:accent3>
    <a:accent4>
      <a:srgbClr val="000000"/>
    </a:accent4>
    <a:accent5>
      <a:srgbClr val="CAE2FF"/>
    </a:accent5>
    <a:accent6>
      <a:srgbClr val="B9B9E7"/>
    </a:accent6>
    <a:hlink>
      <a:srgbClr val="3333CC"/>
    </a:hlink>
    <a:folHlink>
      <a:srgbClr val="AF67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224</Words>
  <Application>Microsoft Office PowerPoint</Application>
  <PresentationFormat>Экран (4:3)</PresentationFormat>
  <Paragraphs>64</Paragraphs>
  <Slides>35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4" baseType="lpstr">
      <vt:lpstr>Arial</vt:lpstr>
      <vt:lpstr>Calibri</vt:lpstr>
      <vt:lpstr>Comic Sans MS</vt:lpstr>
      <vt:lpstr>Arial Narrow</vt:lpstr>
      <vt:lpstr>Diseño predeterminado</vt:lpstr>
      <vt:lpstr>Оформление по умолчанию</vt:lpstr>
      <vt:lpstr>1_Оформление по умолчанию</vt:lpstr>
      <vt:lpstr>2_Оформление по умолчанию</vt:lpstr>
      <vt:lpstr>Пакет</vt:lpstr>
      <vt:lpstr>Викторина «Быстрый, умный, внимательный»</vt:lpstr>
      <vt:lpstr>Часть I  «Блиц-опрос»</vt:lpstr>
      <vt:lpstr>Задание №1</vt:lpstr>
      <vt:lpstr>Задание №2</vt:lpstr>
      <vt:lpstr>Задание №3</vt:lpstr>
      <vt:lpstr>Задание №4</vt:lpstr>
      <vt:lpstr>Задание №5</vt:lpstr>
      <vt:lpstr>Задание №6</vt:lpstr>
      <vt:lpstr>Задание №7</vt:lpstr>
      <vt:lpstr>Задание №8</vt:lpstr>
      <vt:lpstr>Задание №9</vt:lpstr>
      <vt:lpstr>Задание №10</vt:lpstr>
      <vt:lpstr>Задание №11</vt:lpstr>
      <vt:lpstr>Задание №12</vt:lpstr>
      <vt:lpstr>Задание №13</vt:lpstr>
      <vt:lpstr>Задание №14</vt:lpstr>
      <vt:lpstr>Задание №15</vt:lpstr>
      <vt:lpstr>Задание №16</vt:lpstr>
      <vt:lpstr>Задание №17</vt:lpstr>
      <vt:lpstr>Задание №18</vt:lpstr>
      <vt:lpstr>Задание №19</vt:lpstr>
      <vt:lpstr>Задание №20</vt:lpstr>
      <vt:lpstr>Часть II  «Предметы»</vt:lpstr>
      <vt:lpstr>Предметы</vt:lpstr>
      <vt:lpstr>Слайд 25</vt:lpstr>
      <vt:lpstr>Слайд 26</vt:lpstr>
      <vt:lpstr>Слайд 27</vt:lpstr>
      <vt:lpstr>Часть III  «Слова»</vt:lpstr>
      <vt:lpstr>Слова</vt:lpstr>
      <vt:lpstr>Слайд 30</vt:lpstr>
      <vt:lpstr>Слайд 31</vt:lpstr>
      <vt:lpstr>Слайд 32</vt:lpstr>
      <vt:lpstr>Часть IV «Имена существительные»</vt:lpstr>
      <vt:lpstr>Часть V «Ассоциации»</vt:lpstr>
      <vt:lpstr>Слайд 35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Росчерк пера</cp:lastModifiedBy>
  <cp:revision>51</cp:revision>
  <dcterms:created xsi:type="dcterms:W3CDTF">2009-10-07T17:55:06Z</dcterms:created>
  <dcterms:modified xsi:type="dcterms:W3CDTF">2012-11-04T11:47:05Z</dcterms:modified>
</cp:coreProperties>
</file>