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0" r:id="rId7"/>
    <p:sldId id="262" r:id="rId8"/>
    <p:sldId id="263" r:id="rId9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756" y="6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31" name="Picture 7" descr="C:\Users\New\Desktop\св флот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12" y="0"/>
            <a:ext cx="9144000" cy="51663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New\Desktop\св флот\2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663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2" name="Picture 4" descr="C:\Users\New\Desktop\св флот\2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663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New\Desktop\св флот\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663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C:\Users\New\Desktop\св флот\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663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New\Desktop\св флот\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663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New\Desktop\св флот\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663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New\Desktop\св флот\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51663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</TotalTime>
  <Words>0</Words>
  <Application>Microsoft Office PowerPoint</Application>
  <PresentationFormat>Экран (16:9)</PresentationFormat>
  <Paragraphs>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1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New</dc:creator>
  <cp:lastModifiedBy>Dilara</cp:lastModifiedBy>
  <cp:revision>34</cp:revision>
  <dcterms:created xsi:type="dcterms:W3CDTF">2018-11-25T20:01:47Z</dcterms:created>
  <dcterms:modified xsi:type="dcterms:W3CDTF">2018-11-29T09:29:14Z</dcterms:modified>
</cp:coreProperties>
</file>