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08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D2BC82C-5A6C-4B99-8958-D5E886323075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B7A04A9-A6B1-4177-B0B1-D9C0B6B9A86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ОСЛАБЛЕНИЕ КОЛОНИАЛЬНЫХ ИМПЕРИЙ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Послевоенная колониальная политика и её итоги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После завершения Первой мировой войны в колониальных </a:t>
            </a:r>
            <a:r>
              <a:rPr lang="ru-RU" dirty="0" smtClean="0"/>
              <a:t>странах </a:t>
            </a:r>
            <a:r>
              <a:rPr lang="ru-RU" dirty="0"/>
              <a:t>начался </a:t>
            </a:r>
            <a:r>
              <a:rPr lang="ru-RU" i="1" dirty="0"/>
              <a:t>подъём </a:t>
            </a:r>
            <a:r>
              <a:rPr lang="ru-RU" i="1" dirty="0" smtClean="0"/>
              <a:t>освободительного движения.</a:t>
            </a:r>
          </a:p>
          <a:p>
            <a:r>
              <a:rPr lang="ru-RU" dirty="0"/>
              <a:t>В Устав Лиги Наций был внесён пункт о </a:t>
            </a:r>
            <a:r>
              <a:rPr lang="ru-RU" i="1" dirty="0"/>
              <a:t>народах, не готовых к самоуправлению.</a:t>
            </a:r>
            <a:r>
              <a:rPr lang="ru-RU" dirty="0"/>
              <a:t> Опека над ними, то есть </a:t>
            </a:r>
            <a:r>
              <a:rPr lang="ru-RU" i="1" dirty="0"/>
              <a:t>мандат на управление</a:t>
            </a:r>
            <a:r>
              <a:rPr lang="ru-RU" dirty="0"/>
              <a:t> от имени Лиги, передавался ведущим колониальным державам.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Послевоенная колониальная политика и её итоги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Парижской мирной конференции было намечено разделить Турцию между Англией, Францией, Италией и Грецией. Англия </a:t>
            </a:r>
            <a:r>
              <a:rPr lang="ru-RU" dirty="0" smtClean="0"/>
              <a:t>рассчитывала </a:t>
            </a:r>
            <a:r>
              <a:rPr lang="ru-RU" dirty="0"/>
              <a:t>полностью подчинить себе Иран, Афганистан и </a:t>
            </a:r>
            <a:r>
              <a:rPr lang="ru-RU" dirty="0" smtClean="0"/>
              <a:t>Закавказье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Подъём антиколониальных движений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</a:t>
            </a:r>
            <a:r>
              <a:rPr lang="ru-RU" i="1" dirty="0"/>
              <a:t>1919 г.</a:t>
            </a:r>
            <a:r>
              <a:rPr lang="ru-RU" dirty="0"/>
              <a:t> </a:t>
            </a:r>
            <a:r>
              <a:rPr lang="ru-RU" dirty="0" smtClean="0"/>
              <a:t>Колонизаторы потерпели </a:t>
            </a:r>
            <a:r>
              <a:rPr lang="ru-RU" dirty="0"/>
              <a:t>поражение в </a:t>
            </a:r>
            <a:r>
              <a:rPr lang="ru-RU" i="1" dirty="0"/>
              <a:t>Афганистане.</a:t>
            </a:r>
            <a:r>
              <a:rPr lang="ru-RU" dirty="0"/>
              <a:t> Англия начала войну за полное подчинение </a:t>
            </a:r>
            <a:r>
              <a:rPr lang="ru-RU" dirty="0" smtClean="0"/>
              <a:t>государства</a:t>
            </a:r>
            <a:r>
              <a:rPr lang="ru-RU" dirty="0"/>
              <a:t>. </a:t>
            </a:r>
            <a:r>
              <a:rPr lang="ru-RU" dirty="0" smtClean="0"/>
              <a:t>Англичанам </a:t>
            </a:r>
            <a:r>
              <a:rPr lang="ru-RU" dirty="0"/>
              <a:t>пришлось отступить и признать </a:t>
            </a:r>
            <a:r>
              <a:rPr lang="ru-RU" i="1" dirty="0"/>
              <a:t>независимость Афганистана.</a:t>
            </a:r>
            <a:r>
              <a:rPr lang="ru-RU" dirty="0"/>
              <a:t> Его король, </a:t>
            </a:r>
            <a:r>
              <a:rPr lang="ru-RU" i="1" dirty="0" err="1"/>
              <a:t>Аманулла-хан</a:t>
            </a:r>
            <a:r>
              <a:rPr lang="ru-RU" i="1" dirty="0"/>
              <a:t>,</a:t>
            </a:r>
            <a:r>
              <a:rPr lang="ru-RU" dirty="0"/>
              <a:t> в 1921 г. установил </a:t>
            </a:r>
            <a:r>
              <a:rPr lang="ru-RU" dirty="0" smtClean="0"/>
              <a:t>дружественные </a:t>
            </a:r>
            <a:r>
              <a:rPr lang="ru-RU" dirty="0"/>
              <a:t>отношения с Советской Россией.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Подъём антиколониальных движений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Партия ИНК </a:t>
            </a:r>
            <a:r>
              <a:rPr lang="ru-RU" dirty="0" smtClean="0"/>
              <a:t>(индийский национальный конгресс)во </a:t>
            </a:r>
            <a:r>
              <a:rPr lang="ru-RU" dirty="0"/>
              <a:t>главе с М. Ганди потребовала расширения полномочий </a:t>
            </a:r>
            <a:r>
              <a:rPr lang="ru-RU" dirty="0" smtClean="0"/>
              <a:t>органов </a:t>
            </a:r>
            <a:r>
              <a:rPr lang="ru-RU" dirty="0"/>
              <a:t>местного самоуправления и учёта интересов индийских </a:t>
            </a:r>
            <a:r>
              <a:rPr lang="ru-RU" dirty="0" smtClean="0"/>
              <a:t>предпринимателей.</a:t>
            </a:r>
          </a:p>
          <a:p>
            <a:r>
              <a:rPr lang="ru-RU" dirty="0"/>
              <a:t>В 1922 г. кампания гражданского неповиновения была </a:t>
            </a:r>
            <a:r>
              <a:rPr lang="ru-RU" dirty="0" smtClean="0"/>
              <a:t>прекращена</a:t>
            </a:r>
            <a:r>
              <a:rPr lang="ru-RU" dirty="0"/>
              <a:t>. Она возобновилась в 1928 г. Крестьяне перестали платить налоги и, в нарушение государственной монополии на соль, стали варить её сами. В городах началась всеобщая забастовка.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hoyher.narod.ru/Portret/Gandi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4008" y="1196752"/>
            <a:ext cx="4330814" cy="528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Подъём антиколониальных движений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716016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Англичанам пришлось пойти на уступки. Политические заключённые получили свободу и право выражать свои взгляды, в том числе и выступать с требованиями независимости страны. В 1935 г. Индия стала федерацией </a:t>
            </a:r>
            <a:r>
              <a:rPr lang="ru-RU" dirty="0" smtClean="0"/>
              <a:t>территорий </a:t>
            </a:r>
            <a:r>
              <a:rPr lang="ru-RU" dirty="0"/>
              <a:t>и княжеств. В 1937 г. прошли выборы в местные органы власти, на которых победил ИНК.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krugosvet.ru/sites/krugosvet.ru/files/4386_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0072" y="1268760"/>
            <a:ext cx="3795187" cy="50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Подъём антиколониальных движений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5004048" cy="52863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Освободительное движение в Индии помешало англичанам </a:t>
            </a:r>
            <a:r>
              <a:rPr lang="ru-RU" dirty="0" smtClean="0"/>
              <a:t>подчинить </a:t>
            </a:r>
            <a:r>
              <a:rPr lang="ru-RU" dirty="0"/>
              <a:t>своему влиянию и </a:t>
            </a:r>
            <a:r>
              <a:rPr lang="ru-RU" i="1" dirty="0"/>
              <a:t>Иран</a:t>
            </a:r>
            <a:r>
              <a:rPr lang="ru-RU" i="1" dirty="0" smtClean="0"/>
              <a:t>.</a:t>
            </a:r>
          </a:p>
          <a:p>
            <a:r>
              <a:rPr lang="ru-RU" dirty="0"/>
              <a:t>Превращение страны в протекторат вызвало восстания в </a:t>
            </a:r>
            <a:r>
              <a:rPr lang="ru-RU" dirty="0" smtClean="0"/>
              <a:t>городах </a:t>
            </a:r>
            <a:r>
              <a:rPr lang="ru-RU" i="1" dirty="0"/>
              <a:t>Тебриз, </a:t>
            </a:r>
            <a:r>
              <a:rPr lang="ru-RU" i="1" dirty="0" err="1"/>
              <a:t>Хамадан</a:t>
            </a:r>
            <a:r>
              <a:rPr lang="ru-RU" dirty="0"/>
              <a:t> и </a:t>
            </a:r>
            <a:r>
              <a:rPr lang="ru-RU" i="1" dirty="0" err="1"/>
              <a:t>Гилян</a:t>
            </a:r>
            <a:r>
              <a:rPr lang="ru-RU" i="1" dirty="0"/>
              <a:t>.</a:t>
            </a:r>
            <a:r>
              <a:rPr lang="ru-RU" dirty="0"/>
              <a:t> В 1921 г. в столице, Тегеране, произо­шёл государственный переворот. Власть захватил военный </a:t>
            </a:r>
            <a:r>
              <a:rPr lang="ru-RU" dirty="0" smtClean="0"/>
              <a:t>министр </a:t>
            </a:r>
            <a:r>
              <a:rPr lang="ru-RU" i="1" dirty="0" err="1" smtClean="0"/>
              <a:t>Реза-хан</a:t>
            </a:r>
            <a:r>
              <a:rPr lang="ru-RU" i="1" dirty="0" smtClean="0"/>
              <a:t> Пехлеви.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Подъём антиколониальных движений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</a:t>
            </a:r>
            <a:r>
              <a:rPr lang="ru-RU" i="1" dirty="0"/>
              <a:t>1921 г.</a:t>
            </a:r>
            <a:r>
              <a:rPr lang="ru-RU" dirty="0"/>
              <a:t> он </a:t>
            </a:r>
            <a:r>
              <a:rPr lang="ru-RU" dirty="0" smtClean="0"/>
              <a:t>незамедлительно </a:t>
            </a:r>
            <a:r>
              <a:rPr lang="ru-RU" dirty="0"/>
              <a:t>заключил </a:t>
            </a:r>
            <a:r>
              <a:rPr lang="ru-RU" i="1" dirty="0"/>
              <a:t>договор с Советской Россией</a:t>
            </a:r>
            <a:r>
              <a:rPr lang="ru-RU" dirty="0"/>
              <a:t> об </a:t>
            </a:r>
            <a:r>
              <a:rPr lang="ru-RU" dirty="0" smtClean="0"/>
              <a:t>установлении </a:t>
            </a:r>
            <a:r>
              <a:rPr lang="ru-RU" dirty="0"/>
              <a:t>дипломатических отношений</a:t>
            </a:r>
            <a:r>
              <a:rPr lang="ru-RU" dirty="0" smtClean="0"/>
              <a:t>.</a:t>
            </a:r>
          </a:p>
          <a:p>
            <a:r>
              <a:rPr lang="ru-RU" dirty="0"/>
              <a:t>Сразу после подписания этого соглашения </a:t>
            </a:r>
            <a:r>
              <a:rPr lang="ru-RU" dirty="0" err="1"/>
              <a:t>Реза-хан</a:t>
            </a:r>
            <a:r>
              <a:rPr lang="ru-RU" dirty="0"/>
              <a:t> потребовал вывода английских войск из страны. </a:t>
            </a:r>
            <a:r>
              <a:rPr lang="ru-RU" dirty="0" smtClean="0"/>
              <a:t>Великобритания </a:t>
            </a:r>
            <a:r>
              <a:rPr lang="ru-RU" dirty="0"/>
              <a:t>вынуждена была отказаться от своих </a:t>
            </a:r>
            <a:r>
              <a:rPr lang="ru-RU" dirty="0" smtClean="0"/>
              <a:t>претензий </a:t>
            </a:r>
            <a:r>
              <a:rPr lang="ru-RU" dirty="0"/>
              <a:t>к Ирану.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Подъём антиколониальных движений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600200"/>
            <a:ext cx="5929322" cy="5257800"/>
          </a:xfrm>
        </p:spPr>
        <p:txBody>
          <a:bodyPr>
            <a:normAutofit/>
          </a:bodyPr>
          <a:lstStyle/>
          <a:p>
            <a:r>
              <a:rPr lang="ru-RU" dirty="0"/>
              <a:t>Тяжёлое поражение колонизаторы потерпели в </a:t>
            </a:r>
            <a:r>
              <a:rPr lang="ru-RU" i="1" dirty="0"/>
              <a:t>Турции.</a:t>
            </a:r>
            <a:r>
              <a:rPr lang="ru-RU" dirty="0"/>
              <a:t> </a:t>
            </a:r>
            <a:r>
              <a:rPr lang="ru-RU" dirty="0" smtClean="0"/>
              <a:t>Султанское правительство </a:t>
            </a:r>
            <a:r>
              <a:rPr lang="ru-RU" dirty="0"/>
              <a:t>приняло продиктованные ему условия раздела страны. Это вызвало </a:t>
            </a:r>
            <a:r>
              <a:rPr lang="ru-RU" i="1" dirty="0"/>
              <a:t>подъём национально-освободительного </a:t>
            </a:r>
            <a:r>
              <a:rPr lang="ru-RU" i="1" dirty="0" smtClean="0"/>
              <a:t>движения</a:t>
            </a:r>
            <a:r>
              <a:rPr lang="ru-RU" i="1" dirty="0"/>
              <a:t>,</a:t>
            </a:r>
            <a:r>
              <a:rPr lang="ru-RU" dirty="0"/>
              <a:t> возглавленного генералом </a:t>
            </a:r>
            <a:r>
              <a:rPr lang="ru-RU" i="1" dirty="0"/>
              <a:t>Мустафой </a:t>
            </a:r>
            <a:r>
              <a:rPr lang="ru-RU" i="1" dirty="0" err="1" smtClean="0"/>
              <a:t>Кемалем</a:t>
            </a: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26626" name="Picture 2" descr="http://hotelatinc.com/wp-content/uploads/2013/02/1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06" y="1857364"/>
            <a:ext cx="3107552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Подъём антиколониальных движений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Анкаре </a:t>
            </a:r>
            <a:r>
              <a:rPr lang="ru-RU" dirty="0" err="1"/>
              <a:t>Кемаль</a:t>
            </a:r>
            <a:r>
              <a:rPr lang="ru-RU" dirty="0"/>
              <a:t> созвал </a:t>
            </a:r>
            <a:r>
              <a:rPr lang="ru-RU" i="1" dirty="0"/>
              <a:t>Великое национальное собрание,</a:t>
            </a:r>
            <a:r>
              <a:rPr lang="ru-RU" dirty="0"/>
              <a:t> </a:t>
            </a:r>
            <a:r>
              <a:rPr lang="ru-RU" dirty="0" smtClean="0"/>
              <a:t>объявившее </a:t>
            </a:r>
            <a:r>
              <a:rPr lang="ru-RU" dirty="0"/>
              <a:t>себя единственной законной властью</a:t>
            </a:r>
            <a:r>
              <a:rPr lang="ru-RU" dirty="0" smtClean="0"/>
              <a:t>.</a:t>
            </a:r>
          </a:p>
          <a:p>
            <a:r>
              <a:rPr lang="ru-RU" dirty="0"/>
              <a:t>В </a:t>
            </a:r>
            <a:r>
              <a:rPr lang="ru-RU" i="1" dirty="0"/>
              <a:t>1923 г.</a:t>
            </a:r>
            <a:r>
              <a:rPr lang="ru-RU" dirty="0"/>
              <a:t> в </a:t>
            </a:r>
            <a:r>
              <a:rPr lang="ru-RU" i="1" dirty="0"/>
              <a:t>Лозанне</a:t>
            </a:r>
            <a:r>
              <a:rPr lang="ru-RU" dirty="0"/>
              <a:t> было заключено соглашение, по которому страны Антанты признали </a:t>
            </a:r>
            <a:r>
              <a:rPr lang="ru-RU" i="1" dirty="0"/>
              <a:t>неприкосновенность турецких границ.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g0.liveinternet.ru/images/attach/c/1/55/922/55922260_Sun_Yats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984" y="908720"/>
            <a:ext cx="4427984" cy="5627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Революция и гражданская война в Китае.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6646" y="1556792"/>
            <a:ext cx="3929090" cy="578645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1921 г. при содействии Коминтерна в Китае была создана </a:t>
            </a:r>
            <a:r>
              <a:rPr lang="ru-RU" i="1" dirty="0" smtClean="0"/>
              <a:t>Коммунистическая </a:t>
            </a:r>
            <a:r>
              <a:rPr lang="ru-RU" i="1" dirty="0"/>
              <a:t>партия</a:t>
            </a:r>
            <a:r>
              <a:rPr lang="ru-RU" dirty="0"/>
              <a:t> (КПК). </a:t>
            </a:r>
            <a:endParaRPr lang="ru-RU" dirty="0" smtClean="0"/>
          </a:p>
          <a:p>
            <a:r>
              <a:rPr lang="ru-RU" dirty="0"/>
              <a:t>Она заключила союз с гоминьданом, выступавшим за модернизацию страны. Эта партия, возглавляемая </a:t>
            </a:r>
            <a:r>
              <a:rPr lang="ru-RU" i="1" dirty="0" err="1" smtClean="0"/>
              <a:t>СунъЯтсеном</a:t>
            </a:r>
            <a:r>
              <a:rPr lang="ru-RU" dirty="0" smtClean="0"/>
              <a:t>, </a:t>
            </a:r>
            <a:r>
              <a:rPr lang="ru-RU" dirty="0"/>
              <a:t>контролировала провинцию </a:t>
            </a:r>
            <a:r>
              <a:rPr lang="ru-RU" dirty="0" err="1"/>
              <a:t>Гуандун</a:t>
            </a:r>
            <a:r>
              <a:rPr lang="ru-RU" dirty="0"/>
              <a:t>. Её территория стала базой </a:t>
            </a:r>
            <a:r>
              <a:rPr lang="ru-RU" i="1" dirty="0"/>
              <a:t>китайской революции 1925- 1927 гг.</a:t>
            </a:r>
            <a:r>
              <a:rPr lang="ru-RU" dirty="0"/>
              <a:t> Здесь при поддержке СССР готовились руководящие кадры </a:t>
            </a:r>
            <a:r>
              <a:rPr lang="ru-RU" i="1" dirty="0"/>
              <a:t>Национально-революционной армии</a:t>
            </a:r>
            <a:r>
              <a:rPr lang="ru-RU" dirty="0"/>
              <a:t> (НРА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Революция и гражданская война в Китае.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/>
          <a:lstStyle/>
          <a:p>
            <a:r>
              <a:rPr lang="ru-RU" dirty="0"/>
              <a:t>В мае </a:t>
            </a:r>
            <a:r>
              <a:rPr lang="ru-RU" i="1" dirty="0"/>
              <a:t>1925 г.</a:t>
            </a:r>
            <a:r>
              <a:rPr lang="ru-RU" dirty="0"/>
              <a:t> англо-американская полиция расстреляла </a:t>
            </a:r>
            <a:r>
              <a:rPr lang="ru-RU" dirty="0" smtClean="0"/>
              <a:t>патриотическую </a:t>
            </a:r>
            <a:r>
              <a:rPr lang="ru-RU" dirty="0"/>
              <a:t>демонстрацию в </a:t>
            </a:r>
            <a:r>
              <a:rPr lang="ru-RU" i="1" dirty="0"/>
              <a:t>Шанхае,</a:t>
            </a:r>
            <a:r>
              <a:rPr lang="ru-RU" dirty="0"/>
              <a:t> участники которой требова­ли лишить иностранцев привилегий. 1 июля 1925 г. власти </a:t>
            </a:r>
            <a:r>
              <a:rPr lang="ru-RU" dirty="0" err="1"/>
              <a:t>Гуан­дуна</a:t>
            </a:r>
            <a:r>
              <a:rPr lang="ru-RU" dirty="0"/>
              <a:t> провозгласили себя </a:t>
            </a:r>
            <a:r>
              <a:rPr lang="ru-RU" i="1" dirty="0"/>
              <a:t>Национальным правительством Китая. </a:t>
            </a:r>
            <a:r>
              <a:rPr lang="ru-RU" dirty="0"/>
              <a:t>В 1925-1927 гг. силы НРА заняли крупнейшие города страны — </a:t>
            </a:r>
            <a:r>
              <a:rPr lang="ru-RU" i="1" dirty="0"/>
              <a:t>Ухань, Нанкин, Шанхай.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66" y="394800"/>
            <a:ext cx="8710006" cy="1143000"/>
          </a:xfrm>
        </p:spPr>
        <p:txBody>
          <a:bodyPr>
            <a:noAutofit/>
          </a:bodyPr>
          <a:lstStyle/>
          <a:p>
            <a:r>
              <a:rPr lang="ru-RU" sz="4000" dirty="0"/>
              <a:t>Революция и гражданская война в Китае.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600200"/>
            <a:ext cx="4929222" cy="511494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Участники Вашингтонской конференции (Англия, США, Франция, Япония, Италия), угрожая интервенцией, </a:t>
            </a:r>
            <a:r>
              <a:rPr lang="ru-RU" dirty="0" smtClean="0"/>
              <a:t>предъявили </a:t>
            </a:r>
            <a:r>
              <a:rPr lang="ru-RU" dirty="0"/>
              <a:t>новому лидеру гоминьдана — генералу </a:t>
            </a:r>
            <a:r>
              <a:rPr lang="ru-RU" i="1" dirty="0"/>
              <a:t>Чан Кайши</a:t>
            </a:r>
            <a:r>
              <a:rPr lang="ru-RU" dirty="0"/>
              <a:t> ультиматум, требуя навести порядок в стране.</a:t>
            </a:r>
          </a:p>
        </p:txBody>
      </p:sp>
      <p:pic>
        <p:nvPicPr>
          <p:cNvPr id="22530" name="Picture 2" descr="http://virezkipress.ru/_ld/0/120856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357187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Революция и гражданская война в Китае.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апреле 1927 г. союз между </a:t>
            </a:r>
            <a:r>
              <a:rPr lang="ru-RU" dirty="0" smtClean="0"/>
              <a:t>гоминьданом </a:t>
            </a:r>
            <a:r>
              <a:rPr lang="ru-RU" dirty="0"/>
              <a:t>и КПК был расторгнут. Начался террор против коммунистов. Чан Кайши провозгласил себя главой </a:t>
            </a:r>
            <a:r>
              <a:rPr lang="ru-RU" dirty="0" smtClean="0"/>
              <a:t>Национального </a:t>
            </a:r>
            <a:r>
              <a:rPr lang="ru-RU" dirty="0"/>
              <a:t>правительства. В 1928 г. верные ему </a:t>
            </a:r>
            <a:r>
              <a:rPr lang="ru-RU" dirty="0" smtClean="0"/>
              <a:t>войска </a:t>
            </a:r>
            <a:r>
              <a:rPr lang="ru-RU" dirty="0"/>
              <a:t>заняли Пекин</a:t>
            </a:r>
            <a:r>
              <a:rPr lang="ru-RU" dirty="0" smtClean="0"/>
              <a:t>.</a:t>
            </a:r>
          </a:p>
          <a:p>
            <a:r>
              <a:rPr lang="ru-RU" dirty="0"/>
              <a:t>В Китае началась затяжная </a:t>
            </a:r>
            <a:r>
              <a:rPr lang="ru-RU" i="1" dirty="0"/>
              <a:t>гражданская война.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Революция и гражданская война в Китае.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14866" cy="52578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1931 г. на съезде </a:t>
            </a:r>
            <a:r>
              <a:rPr lang="ru-RU" dirty="0" smtClean="0"/>
              <a:t>представителей </a:t>
            </a:r>
            <a:r>
              <a:rPr lang="ru-RU" dirty="0"/>
              <a:t>освобождённых (советских) районов было провозглашено создание </a:t>
            </a:r>
            <a:r>
              <a:rPr lang="ru-RU" i="1" dirty="0"/>
              <a:t>Временного правительства Китайской Советской </a:t>
            </a:r>
            <a:r>
              <a:rPr lang="ru-RU" i="1" dirty="0" smtClean="0"/>
              <a:t>Республики</a:t>
            </a:r>
            <a:r>
              <a:rPr lang="ru-RU" i="1" dirty="0"/>
              <a:t>,</a:t>
            </a:r>
            <a:r>
              <a:rPr lang="ru-RU" dirty="0"/>
              <a:t> возглавленного </a:t>
            </a:r>
            <a:r>
              <a:rPr lang="ru-RU" i="1" dirty="0"/>
              <a:t>Мао Цзэдуном.</a:t>
            </a:r>
            <a:endParaRPr lang="ru-RU" dirty="0"/>
          </a:p>
        </p:txBody>
      </p:sp>
      <p:pic>
        <p:nvPicPr>
          <p:cNvPr id="20482" name="Picture 2" descr="http://www.worst-killers.com/images/Mao-Zedong-Tse-tung-pictu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357298"/>
            <a:ext cx="3714750" cy="537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1.bp.blogspot.com/-_hZZN6KmA8M/UJIG-7pcJ0I/AAAAAAAAQsQ/Uaf3gUt8goU/s1600/00puy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2137" y="1928802"/>
            <a:ext cx="4231863" cy="43576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Революция и гражданская война в Китае.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4929190" cy="55721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Ситуация в Китае ещё более усложнилась после захвата Японией в 1931 г. северо-восточных провинций страны — </a:t>
            </a:r>
            <a:r>
              <a:rPr lang="ru-RU" i="1" dirty="0"/>
              <a:t>Маньчжурии.</a:t>
            </a:r>
            <a:r>
              <a:rPr lang="ru-RU" dirty="0"/>
              <a:t> На оккупированной территории было создано государство </a:t>
            </a:r>
            <a:r>
              <a:rPr lang="ru-RU" i="1" dirty="0" err="1" smtClean="0"/>
              <a:t>Маньчжоу</a:t>
            </a:r>
            <a:r>
              <a:rPr lang="ru-RU" dirty="0" smtClean="0"/>
              <a:t>. </a:t>
            </a:r>
            <a:r>
              <a:rPr lang="ru-RU" dirty="0"/>
              <a:t>Его возглавил последний император Китая </a:t>
            </a:r>
            <a:r>
              <a:rPr lang="ru-RU" i="1" dirty="0" err="1"/>
              <a:t>Пу</a:t>
            </a:r>
            <a:r>
              <a:rPr lang="ru-RU" i="1" dirty="0"/>
              <a:t> И,</a:t>
            </a:r>
            <a:r>
              <a:rPr lang="ru-RU" dirty="0"/>
              <a:t> принёсший </a:t>
            </a:r>
            <a:r>
              <a:rPr lang="ru-RU" dirty="0" smtClean="0"/>
              <a:t>вассальную </a:t>
            </a:r>
            <a:r>
              <a:rPr lang="ru-RU" dirty="0"/>
              <a:t>присягу императору Японии.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86874" cy="4525963"/>
          </a:xfrm>
        </p:spPr>
        <p:txBody>
          <a:bodyPr/>
          <a:lstStyle/>
          <a:p>
            <a:r>
              <a:rPr lang="ru-RU" dirty="0"/>
              <a:t>Несмотря на невиданный размах революционных и </a:t>
            </a:r>
            <a:r>
              <a:rPr lang="ru-RU" dirty="0" smtClean="0"/>
              <a:t>национально-освободительных </a:t>
            </a:r>
            <a:r>
              <a:rPr lang="ru-RU" dirty="0"/>
              <a:t>движений в странах Востока колониальная система устояла. Однако события 1920-1930-х гг. показали, что </a:t>
            </a:r>
            <a:r>
              <a:rPr lang="ru-RU" dirty="0" smtClean="0"/>
              <a:t>крушение </a:t>
            </a:r>
            <a:r>
              <a:rPr lang="ru-RU" dirty="0"/>
              <a:t>колониализма является реальной перспективой.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</TotalTime>
  <Words>735</Words>
  <Application>Microsoft Office PowerPoint</Application>
  <PresentationFormat>Экран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Техническая</vt:lpstr>
      <vt:lpstr>ОСЛАБЛЕНИЕ КОЛОНИАЛЬНЫХ ИМПЕРИЙ</vt:lpstr>
      <vt:lpstr>Послевоенная колониальная политика и её итоги</vt:lpstr>
      <vt:lpstr>Послевоенная колониальная политика и её итоги</vt:lpstr>
      <vt:lpstr>Подъём антиколониальных движений</vt:lpstr>
      <vt:lpstr>Подъём антиколониальных движений</vt:lpstr>
      <vt:lpstr>Подъём антиколониальных движений</vt:lpstr>
      <vt:lpstr>Подъём антиколониальных движений</vt:lpstr>
      <vt:lpstr>Подъём антиколониальных движений</vt:lpstr>
      <vt:lpstr>Подъём антиколониальных движений</vt:lpstr>
      <vt:lpstr>Подъём антиколониальных движений</vt:lpstr>
      <vt:lpstr>Революция и гражданская война в Китае.</vt:lpstr>
      <vt:lpstr>Революция и гражданская война в Китае.</vt:lpstr>
      <vt:lpstr>Революция и гражданская война в Китае.</vt:lpstr>
      <vt:lpstr>Революция и гражданская война в Китае.</vt:lpstr>
      <vt:lpstr>Революция и гражданская война в Китае.</vt:lpstr>
      <vt:lpstr>Революция и гражданская война в Китае.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ОСЛАБЛЕНИЕ КОЛОНИАЛЬНЫХ ИМПЕРИЙ</dc:title>
  <dc:creator>Дом</dc:creator>
  <cp:lastModifiedBy>admin1</cp:lastModifiedBy>
  <cp:revision>5</cp:revision>
  <dcterms:created xsi:type="dcterms:W3CDTF">2016-12-12T05:16:10Z</dcterms:created>
  <dcterms:modified xsi:type="dcterms:W3CDTF">2018-12-18T05:44:12Z</dcterms:modified>
</cp:coreProperties>
</file>