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3" r:id="rId10"/>
    <p:sldId id="274" r:id="rId11"/>
    <p:sldId id="270" r:id="rId12"/>
    <p:sldId id="271" r:id="rId13"/>
    <p:sldId id="262" r:id="rId14"/>
    <p:sldId id="275" r:id="rId15"/>
    <p:sldId id="277" r:id="rId16"/>
    <p:sldId id="276" r:id="rId17"/>
    <p:sldId id="278" r:id="rId18"/>
    <p:sldId id="264" r:id="rId19"/>
    <p:sldId id="279" r:id="rId20"/>
    <p:sldId id="266" r:id="rId21"/>
    <p:sldId id="282" r:id="rId22"/>
    <p:sldId id="281" r:id="rId23"/>
    <p:sldId id="280" r:id="rId24"/>
    <p:sldId id="285" r:id="rId25"/>
    <p:sldId id="284" r:id="rId26"/>
    <p:sldId id="283" r:id="rId27"/>
    <p:sldId id="265" r:id="rId28"/>
    <p:sldId id="267" r:id="rId29"/>
    <p:sldId id="28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BA751-9FDF-48C9-9A9F-6BBF8FA4BDF9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BB34D-676F-4BCC-A831-06BB58081D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149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0BB34D-676F-4BCC-A831-06BB58081D6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62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11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15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735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1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10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28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7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59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60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861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8A275-E7EC-4B68-938F-C42C9EF77FD5}" type="datetimeFigureOut">
              <a:rPr lang="ru-RU" smtClean="0"/>
              <a:pPr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7348A-4D8E-4827-81A2-19CB98725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99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060848"/>
            <a:ext cx="6622504" cy="13194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Педагогический проект «Домашние животные»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3933056"/>
            <a:ext cx="4960640" cy="1257176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Автор: </a:t>
            </a:r>
            <a:r>
              <a:rPr lang="ru-RU" dirty="0" err="1" smtClean="0">
                <a:solidFill>
                  <a:srgbClr val="FF0000"/>
                </a:solidFill>
              </a:rPr>
              <a:t>Буринская</a:t>
            </a:r>
            <a:r>
              <a:rPr lang="ru-RU" dirty="0" smtClean="0">
                <a:solidFill>
                  <a:srgbClr val="FF0000"/>
                </a:solidFill>
              </a:rPr>
              <a:t> Елена Владимировна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воспитатель второй младшей группы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МКДОУ Бобровский детский сад №6 о.в.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г. Бобров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17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9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63302" y="620687"/>
            <a:ext cx="4945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Актуальность реализации проекта</a:t>
            </a:r>
            <a:r>
              <a:rPr lang="ru-RU" dirty="0"/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1082352"/>
            <a:ext cx="5544616" cy="923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Животный мир – важная часть нашей жизни. Каждый ребёнок познаёт окружающий мир стараясь потрогать его,  поиграть,…..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005684"/>
            <a:ext cx="568863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Воспитывать любовь к природе нужно начинать с самого детства. Нужно учить заботиться о природе и беречь её. Важной частью природы являются живые существа. Прежде всего, ребёнок узнаёт животный мир, знакомясь с теми, кто живёт с ним рядом. А это домашние животные. А если сказать ещё точнее, то домашние питомцы, живущие в квартире. Не каждый родитель соглашается завести домашнего любимца, зная и понимая ответственность.</a:t>
            </a:r>
          </a:p>
          <a:p>
            <a:r>
              <a:rPr lang="ru-RU" sz="1600" dirty="0"/>
              <a:t> Лето - благоприятное время для переноски и выгула домашних питомцев. А ещё летом дети бывают у бабушек и дедушек в деревне, где, конечно, знакомятся с домашними животными. Но такое «знакомство» происходит не у всех, да и те, кто видел животных – не всегда могут  обобщить свои представления. А многие дети даже назвать животное не могут! Поэтому и возникла идея подробного знакомства детей с домашними животными. </a:t>
            </a:r>
          </a:p>
          <a:p>
            <a:r>
              <a:rPr lang="ru-RU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0496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" y="0"/>
            <a:ext cx="10485928" cy="6858000"/>
            <a:chOff x="1" y="0"/>
            <a:chExt cx="10485928" cy="6858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9144000" cy="6858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2555775" y="908720"/>
              <a:ext cx="588735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Проблема:</a:t>
              </a:r>
              <a:r>
                <a:rPr lang="ru-RU" dirty="0"/>
                <a:t> дети не имеют достаточных знаний о домашних животных и их детёнышах.</a:t>
              </a:r>
            </a:p>
            <a:p>
              <a:r>
                <a:rPr lang="ru-RU" dirty="0"/>
                <a:t> 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2545484" y="1628800"/>
              <a:ext cx="5774191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Тип проекта: </a:t>
              </a:r>
              <a:r>
                <a:rPr lang="ru-RU" dirty="0"/>
                <a:t>творческий, познавательно-исследовательский</a:t>
              </a:r>
              <a:r>
                <a:rPr lang="ru-RU" dirty="0" smtClean="0"/>
                <a:t>.</a:t>
              </a:r>
            </a:p>
            <a:p>
              <a:r>
                <a:rPr lang="ru-RU" dirty="0"/>
                <a:t> </a:t>
              </a:r>
              <a:r>
                <a:rPr lang="ru-RU" sz="2000" b="1" dirty="0" smtClean="0"/>
                <a:t>Вид </a:t>
              </a:r>
              <a:r>
                <a:rPr lang="ru-RU" sz="2000" b="1" dirty="0"/>
                <a:t>проекта:</a:t>
              </a:r>
              <a:r>
                <a:rPr lang="ru-RU" dirty="0"/>
                <a:t> групповой, семейный.</a:t>
              </a:r>
            </a:p>
            <a:p>
              <a:r>
                <a:rPr lang="ru-RU" dirty="0"/>
                <a:t> 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771800" y="2623754"/>
              <a:ext cx="5420931" cy="2923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 smtClean="0"/>
                <a:t>Планируемые результаты: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расширение кругозора детей,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 пополнение словарного запаса детей,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получение знаний о домашних животных и их детёнышах,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 воспитание любви к животным,</a:t>
              </a:r>
            </a:p>
            <a:p>
              <a:r>
                <a:rPr lang="ru-RU" dirty="0" smtClean="0"/>
                <a:t> </a:t>
              </a:r>
              <a:r>
                <a:rPr lang="ru-RU" sz="2000" b="1" dirty="0" smtClean="0"/>
                <a:t>Место проведения: </a:t>
              </a:r>
              <a:r>
                <a:rPr lang="ru-RU" dirty="0" smtClean="0"/>
                <a:t>МКДОУ Бобровский детский сад №6 </a:t>
              </a:r>
              <a:r>
                <a:rPr lang="ru-RU" dirty="0" err="1" smtClean="0"/>
                <a:t>о.в</a:t>
              </a:r>
              <a:r>
                <a:rPr lang="ru-RU" dirty="0" smtClean="0"/>
                <a:t>. «Теремок»</a:t>
              </a:r>
            </a:p>
            <a:p>
              <a:r>
                <a:rPr lang="ru-RU" dirty="0" smtClean="0"/>
                <a:t>г. Бобров, группа «Карапуз»</a:t>
              </a:r>
            </a:p>
            <a:p>
              <a:r>
                <a:rPr lang="ru-RU" dirty="0" smtClean="0"/>
                <a:t> </a:t>
              </a: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570342" y="5158682"/>
              <a:ext cx="381226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dirty="0"/>
                <a:t>Возраст детей: </a:t>
              </a:r>
              <a:r>
                <a:rPr lang="ru-RU" dirty="0"/>
                <a:t>II младшая группа.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545484" y="5489290"/>
              <a:ext cx="794044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Период выполнения проекта:</a:t>
              </a:r>
              <a:r>
                <a:rPr lang="ru-RU" dirty="0"/>
                <a:t> с </a:t>
              </a:r>
              <a:r>
                <a:rPr lang="ru-RU" dirty="0" smtClean="0"/>
                <a:t>18.11.2014 </a:t>
              </a:r>
              <a:r>
                <a:rPr lang="ru-RU" dirty="0"/>
                <a:t>по </a:t>
              </a:r>
              <a:r>
                <a:rPr lang="ru-RU" dirty="0" smtClean="0"/>
                <a:t>25.11.2014.</a:t>
              </a:r>
              <a:endParaRPr lang="ru-RU" dirty="0"/>
            </a:p>
            <a:p>
              <a:r>
                <a:rPr lang="ru-RU" dirty="0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267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3999" cy="6858000"/>
            <a:chOff x="0" y="0"/>
            <a:chExt cx="9143999" cy="68580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3999" cy="6858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2483768" y="764704"/>
              <a:ext cx="6048672" cy="587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/>
                <a:t>Цели проекта: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Дать детям представление о домашних животных и их детёнышах, их внешнем виде, повадках, роли животных в жизни человека;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Познакомить детей с названиями домашних животных и их детёнышей; с местом  их проживания.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Воспитывать любовь, уважение и заботливое отношение к домашним питомцам.</a:t>
              </a:r>
            </a:p>
            <a:p>
              <a:r>
                <a:rPr lang="ru-RU" dirty="0"/>
                <a:t> </a:t>
              </a:r>
              <a:r>
                <a:rPr lang="ru-RU" b="1" dirty="0" smtClean="0"/>
                <a:t>Задачи</a:t>
              </a:r>
              <a:r>
                <a:rPr lang="ru-RU" b="1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Развивать элементарные представления о домашних животных (живут рядом с человеком, люди заботятся о животных, животные приносят пользу людям...);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Способствовать уточнению и обогащению представлений детей о домашних животных и их детёнышах (кот-кошка-котёнок, пёс-собака-щенок, бык-корова-телёнок, козёл-коза-козлёнок, конь-лошадь-жеребёнок и др.);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Поощрять и поддерживать самостоятельные наблюдения за животными;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Воспитывать интерес к жизни животных, заботливое отношение;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Учиться устанавливать простейшие родственные связи между взрослыми животными и их детёнышами;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600" dirty="0"/>
                <a:t>Развивать умение отвечать на вопросы, вести диалог;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004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2483768" y="908720"/>
              <a:ext cx="6048672" cy="37984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Развивать умение общаться со сверстниками в процессе игровой деятельности;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Укреплять здоровье детей, осуществлять закаливающие процедуры, приобщать детей к здоровому образу жизни;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Развивать познавательную активность, мышление, воображение, коммуникативные навыки;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Развивать продуктивную деятельность детей, совершенствовать навыки и умения в рисовании, лепке, аппликации; развивать творческие способности;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Формировать первичные представления о выразительных возможностях </a:t>
              </a:r>
              <a:r>
                <a:rPr lang="ru-RU" dirty="0" smtClean="0"/>
                <a:t>музыки, </a:t>
              </a:r>
              <a:r>
                <a:rPr lang="ru-RU" dirty="0"/>
                <a:t>её способности передавать различные эмоции, настроение.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548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2915816" y="908720"/>
              <a:ext cx="5708492" cy="5109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dirty="0"/>
                <a:t>Подготовка к проведению проекта: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1. Довести до сведения родителей и детей проблему.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2. Подобрать методическую литературу по теме.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3. Подобрать художественную литературу по теме.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4. Подобрать дидактический материал, наглядные пособия (альбомы для рассматривания, картины, настольные игры)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5. Подобрать материал для игровой деятельности.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6. Подобрать материал для творческой и продуктивной деятельности.</a:t>
              </a:r>
            </a:p>
            <a:p>
              <a:r>
                <a:rPr lang="ru-RU" dirty="0"/>
                <a:t> </a:t>
              </a:r>
            </a:p>
            <a:p>
              <a:r>
                <a:rPr lang="ru-RU" dirty="0"/>
                <a:t>7. Составить перспективный план.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97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083564"/>
              </p:ext>
            </p:extLst>
          </p:nvPr>
        </p:nvGraphicFramePr>
        <p:xfrm>
          <a:off x="3563888" y="1196752"/>
          <a:ext cx="3784936" cy="3974494"/>
        </p:xfrm>
        <a:graphic>
          <a:graphicData uri="http://schemas.openxmlformats.org/drawingml/2006/table">
            <a:tbl>
              <a:tblPr firstRow="1" firstCol="1" bandRow="1"/>
              <a:tblGrid>
                <a:gridCol w="3784936"/>
              </a:tblGrid>
              <a:tr h="3974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Познание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Наблюдения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за дом. животными дома и на улице: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как выглядит,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где живёт,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что ест,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кто ухаживает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Просмотр презентации «Домашние животные»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Интегрированная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НОД «У бабушки в деревне»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58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7032"/>
            <a:ext cx="3011827" cy="22588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764704"/>
            <a:ext cx="4335519" cy="325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96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1" y="0"/>
            <a:ext cx="9081116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109846"/>
              </p:ext>
            </p:extLst>
          </p:nvPr>
        </p:nvGraphicFramePr>
        <p:xfrm>
          <a:off x="2555776" y="1556792"/>
          <a:ext cx="5832648" cy="5832688"/>
        </p:xfrm>
        <a:graphic>
          <a:graphicData uri="http://schemas.openxmlformats.org/drawingml/2006/table">
            <a:tbl>
              <a:tblPr firstRow="1" firstCol="1" bandRow="1"/>
              <a:tblGrid>
                <a:gridCol w="5832648"/>
              </a:tblGrid>
              <a:tr h="583268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Рассматривание картин «Кошка с котятами», «Собака со щенками», «На ферме», «В Конюшне»;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Рассматривание фотографий, иллюстраций, картинок дом. животных и их детёнышей.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Беседа о внешнем виде, образе жизни, питании, проживании, уходе за дом животными.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Составление описательных рассказов «Кто Я?», с опорой на схему.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Составление рассказов из личного опыта.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Словесные игры: «Чей хвост? Чья голова?», «Посчитай детёнышей», «У кого кто?», «Назови ласково», «Составляем загадки»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19872" y="1124744"/>
            <a:ext cx="3697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Коммуникация. Развитие речи.</a:t>
            </a: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3011200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44"/>
            <a:ext cx="9081116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594" y="1008112"/>
            <a:ext cx="2768450" cy="2076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188" y="1420189"/>
            <a:ext cx="2717540" cy="20381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657936"/>
            <a:ext cx="2649692" cy="19872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510" y="3284984"/>
            <a:ext cx="2595594" cy="194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4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"/>
            <a:ext cx="9144000" cy="68561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7" y="2924943"/>
            <a:ext cx="3414124" cy="25605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164" y="781657"/>
            <a:ext cx="3145748" cy="23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69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85" y="1412776"/>
            <a:ext cx="2688299" cy="20162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745" y="980728"/>
            <a:ext cx="2833775" cy="21253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40759"/>
            <a:ext cx="3203848" cy="240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3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8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Выполнение проекта:</a:t>
            </a:r>
          </a:p>
          <a:p>
            <a:r>
              <a:rPr lang="ru-RU" dirty="0"/>
              <a:t> 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02941"/>
              </p:ext>
            </p:extLst>
          </p:nvPr>
        </p:nvGraphicFramePr>
        <p:xfrm>
          <a:off x="2843808" y="980728"/>
          <a:ext cx="5616624" cy="5429636"/>
        </p:xfrm>
        <a:graphic>
          <a:graphicData uri="http://schemas.openxmlformats.org/drawingml/2006/table">
            <a:tbl>
              <a:tblPr firstRow="1" firstCol="1" bandRow="1"/>
              <a:tblGrid>
                <a:gridCol w="5616624"/>
              </a:tblGrid>
              <a:tr h="5429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Дидактические игры: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«Назови животное», «Назови детёныша»,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«Кто и где живёт?», «Кто лишний?», «Кого не стало?», «Кто чем питается?», «Кто как кричит?»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«Найди детёныша», «Чей малыш?», «Собери семейку»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Настольные игры: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«Разрезные картинки», кубики, лото, домино, вкладыши, «Чей дом?», «Логический поезд», «Наведи порядок», «Найди пару».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Сюжетно-ролевые игры: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«Семья»: сюжет: «У нас появился котёнок», «На прогулке с собачкой», «Чем покормить козлят?»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«Зоопарк»: сюжет: «Ухаживаем за животными».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«На ферме»: сюжет: «Кто живёт на ферме?»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Конструкторские игры: «Загон для лошадей», «Будка для собаки», «Ферма».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95936" y="572579"/>
            <a:ext cx="1800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Социализация</a:t>
            </a:r>
            <a:endParaRPr lang="ru-RU" sz="2400" b="1" u="sng" dirty="0"/>
          </a:p>
        </p:txBody>
      </p:sp>
    </p:spTree>
    <p:extLst>
      <p:ext uri="{BB962C8B-B14F-4D97-AF65-F5344CB8AC3E}">
        <p14:creationId xmlns:p14="http://schemas.microsoft.com/office/powerpoint/2010/main" val="1157687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08720"/>
            <a:ext cx="3384376" cy="25382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98676"/>
            <a:ext cx="3446984" cy="258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48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36712"/>
            <a:ext cx="3354974" cy="2516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429000"/>
            <a:ext cx="3059832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19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16" y="1017403"/>
            <a:ext cx="3215463" cy="2411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55" y="3429000"/>
            <a:ext cx="3287349" cy="2465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97" y="1977868"/>
            <a:ext cx="3041638" cy="228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76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365" y="3457454"/>
            <a:ext cx="3360374" cy="252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495" y="849226"/>
            <a:ext cx="3452821" cy="25896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774545"/>
            <a:ext cx="355239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01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092324"/>
              </p:ext>
            </p:extLst>
          </p:nvPr>
        </p:nvGraphicFramePr>
        <p:xfrm>
          <a:off x="2771800" y="980728"/>
          <a:ext cx="5832648" cy="5102608"/>
        </p:xfrm>
        <a:graphic>
          <a:graphicData uri="http://schemas.openxmlformats.org/drawingml/2006/table">
            <a:tbl>
              <a:tblPr firstRow="1" firstCol="1" bandRow="1"/>
              <a:tblGrid>
                <a:gridCol w="5832648"/>
              </a:tblGrid>
              <a:tr h="3490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Е. </a:t>
                      </a:r>
                      <a:r>
                        <a:rPr lang="ru-RU" sz="1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Чарушин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«Про Тюпу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»,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«Первая охота»;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С. Маршак «Усатый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полосатый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»,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«Сказка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 глупом мышонке», «...об умном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мышонке»,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«Детки в клетке»;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К. Ушинский «Петушок с семьёй», «Уточки»;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М. </a:t>
                      </a:r>
                      <a:r>
                        <a:rPr lang="ru-RU" sz="18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Пляцковский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«Разноцветные зверята»;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Русская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народная сказки: «Кот, петух и лиса»,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«Коза-дереза», «Волк и семеро козлят» в обр. А.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Н. Толстого,    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Г. Остер «Котёнок Гав»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«Тили-бом», «Пошёл котик на Торжок» - </a:t>
                      </a:r>
                      <a:r>
                        <a:rPr lang="ru-RU" sz="18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потешки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Рассказы, стихи, загадки, сказки о животных.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Заучивание наизусть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стихотворений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о животных.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20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Безопасность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Чем помочь тебе, малыш?» (помощь в уходе за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домашними</a:t>
                      </a:r>
                      <a:r>
                        <a:rPr lang="ru-RU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животными),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«Не трогать незнакомых животных!», «Мой руки после ухода за животными!», «Не обижай животных!»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03848" y="602825"/>
            <a:ext cx="424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Чтение художественной литературы</a:t>
            </a: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3842219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965" y="854714"/>
            <a:ext cx="5928659" cy="44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22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56915"/>
              </p:ext>
            </p:extLst>
          </p:nvPr>
        </p:nvGraphicFramePr>
        <p:xfrm>
          <a:off x="2782175" y="1772816"/>
          <a:ext cx="5544616" cy="2453640"/>
        </p:xfrm>
        <a:graphic>
          <a:graphicData uri="http://schemas.openxmlformats.org/drawingml/2006/table">
            <a:tbl>
              <a:tblPr firstRow="1" firstCol="1" bandRow="1"/>
              <a:tblGrid>
                <a:gridCol w="5544616"/>
              </a:tblGrid>
              <a:tr h="101348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НОД по рисованию «Щенок»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Аппликация: «Домик</a:t>
                      </a:r>
                      <a:r>
                        <a:rPr lang="ru-RU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для щенка»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Лепка: «Кошечка»</a:t>
                      </a: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Конструирование: «Будка для собачки», «Загон для лошадей, коров»; «Зоопарк».</a:t>
                      </a:r>
                      <a:br>
                        <a:rPr lang="ru-RU" sz="20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Раскраски</a:t>
                      </a:r>
                      <a:r>
                        <a:rPr lang="ru-RU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самостоятельные рисунки</a:t>
                      </a:r>
                      <a:r>
                        <a:rPr lang="ru-RU" sz="2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мозаика, разрезные </a:t>
                      </a: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картинки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99792" y="1030489"/>
            <a:ext cx="570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 smtClean="0"/>
              <a:t>Художественно-творческая деятельность</a:t>
            </a:r>
            <a:endParaRPr lang="ru-RU" sz="2400" b="1" u="sng" dirty="0"/>
          </a:p>
        </p:txBody>
      </p:sp>
    </p:spTree>
    <p:extLst>
      <p:ext uri="{BB962C8B-B14F-4D97-AF65-F5344CB8AC3E}">
        <p14:creationId xmlns:p14="http://schemas.microsoft.com/office/powerpoint/2010/main" val="3011935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33" y="1190003"/>
            <a:ext cx="3005423" cy="2254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813908"/>
            <a:ext cx="3035830" cy="22768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575" y="3427365"/>
            <a:ext cx="3105351" cy="23290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662799"/>
            <a:ext cx="2999418" cy="224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57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470" y="1124744"/>
            <a:ext cx="4914087" cy="368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3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084" y="764704"/>
            <a:ext cx="3059832" cy="2294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764704"/>
            <a:ext cx="3059832" cy="2294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116" y="3573016"/>
            <a:ext cx="2771800" cy="2078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574" y="3060500"/>
            <a:ext cx="3059832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81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067513"/>
            <a:ext cx="5100059" cy="382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01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24" y="548680"/>
            <a:ext cx="3288062" cy="24660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652925"/>
            <a:ext cx="2555776" cy="19168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2459765" cy="18448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944" y="3523093"/>
            <a:ext cx="3366423" cy="252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68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24744"/>
            <a:ext cx="5040560" cy="378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48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190382"/>
              </p:ext>
            </p:extLst>
          </p:nvPr>
        </p:nvGraphicFramePr>
        <p:xfrm>
          <a:off x="2771800" y="1340768"/>
          <a:ext cx="5616624" cy="4503012"/>
        </p:xfrm>
        <a:graphic>
          <a:graphicData uri="http://schemas.openxmlformats.org/drawingml/2006/table">
            <a:tbl>
              <a:tblPr firstRow="1" firstCol="1" bandRow="1"/>
              <a:tblGrid>
                <a:gridCol w="5616624"/>
              </a:tblGrid>
              <a:tr h="19442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Муз. игра «Мы собачку позовём»,  «Хитрый кот в углу сидит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»,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разучивание песни «Скачет лошадка...»;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разыгрывание сказочных сюжетов, 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настольный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театр, 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пальчиковый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театр.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140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2000" b="1" u="sng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Работа с родителями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Рассматривание иллюстраций;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чтение книг о животных; 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рассказы из личного опыта;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экскурсии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зоологический музей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зоопарк, творческие работы с родителями, 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составление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рассказов, </a:t>
                      </a:r>
                      <a:endParaRPr lang="ru-RU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оформление 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альбомов «Мой маленький друг».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87824" y="868650"/>
            <a:ext cx="5276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/>
              <a:t>Музыкально-театрализованная деятельность</a:t>
            </a: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1640652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980728"/>
            <a:ext cx="2868114" cy="2151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47" y="1916832"/>
            <a:ext cx="2915816" cy="2186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25" y="3717032"/>
            <a:ext cx="2924277" cy="2193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23" y="4187555"/>
            <a:ext cx="2298369" cy="17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67" y="0"/>
            <a:ext cx="9189224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9831" y="1050702"/>
            <a:ext cx="4453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До новых встреч!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98" y="1916832"/>
            <a:ext cx="2771800" cy="2078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44" y="3427365"/>
            <a:ext cx="3173934" cy="238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8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948</Words>
  <Application>Microsoft Office PowerPoint</Application>
  <PresentationFormat>Экран (4:3)</PresentationFormat>
  <Paragraphs>119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Педагогический проект «Домашние животные»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проект «Домашние животные»</dc:title>
  <dc:creator>Masha</dc:creator>
  <cp:lastModifiedBy>РАБОТА</cp:lastModifiedBy>
  <cp:revision>49</cp:revision>
  <dcterms:created xsi:type="dcterms:W3CDTF">2013-11-20T17:42:25Z</dcterms:created>
  <dcterms:modified xsi:type="dcterms:W3CDTF">2018-12-18T13:10:52Z</dcterms:modified>
</cp:coreProperties>
</file>