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64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B5A34-253A-4A4D-91B6-79CA576C0F67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ED273-2DE4-45E4-8F09-3E925E2684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10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ED273-2DE4-45E4-8F09-3E925E2684C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7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679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367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37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64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630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78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0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000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87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92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66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E6924-C7F8-419D-A148-49299622E255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25F1-64AC-4095-AA1B-A9FFE6ABC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60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6632"/>
            <a:ext cx="7772400" cy="2016224"/>
          </a:xfrm>
          <a:noFill/>
        </p:spPr>
        <p:txBody>
          <a:bodyPr>
            <a:normAutofit fontScale="90000"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/>
            </a:r>
            <a:br>
              <a:rPr lang="ru-RU" sz="7200" b="1" dirty="0" smtClean="0">
                <a:solidFill>
                  <a:srgbClr val="FF0000"/>
                </a:solidFill>
              </a:rPr>
            </a:br>
            <a:r>
              <a:rPr lang="ru-RU" sz="7200" b="1" dirty="0">
                <a:solidFill>
                  <a:srgbClr val="FF0000"/>
                </a:solidFill>
              </a:rPr>
              <a:t/>
            </a:r>
            <a:br>
              <a:rPr lang="ru-RU" sz="7200" b="1" dirty="0">
                <a:solidFill>
                  <a:srgbClr val="FF0000"/>
                </a:solidFill>
              </a:rPr>
            </a:br>
            <a:r>
              <a:rPr lang="ru-RU" sz="7200" b="1" dirty="0" smtClean="0">
                <a:solidFill>
                  <a:srgbClr val="FF0000"/>
                </a:solidFill>
              </a:rPr>
              <a:t/>
            </a:r>
            <a:br>
              <a:rPr lang="ru-RU" sz="7200" b="1" dirty="0" smtClean="0">
                <a:solidFill>
                  <a:srgbClr val="FF0000"/>
                </a:solidFill>
              </a:rPr>
            </a:br>
            <a:r>
              <a:rPr lang="ru-RU" sz="10700" b="1" dirty="0" smtClean="0">
                <a:solidFill>
                  <a:srgbClr val="FF0000"/>
                </a:solidFill>
              </a:rPr>
              <a:t>СПИРТЫ</a:t>
            </a:r>
            <a:endParaRPr lang="ru-RU" sz="107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728"/>
            <a:ext cx="6400800" cy="53530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2808312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988" y="260648"/>
            <a:ext cx="28670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247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" y="649288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97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12968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321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35292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034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3" y="260648"/>
            <a:ext cx="8842929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694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496944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263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9036496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76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844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345901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https://ds02.infourok.ru/uploads/ex/0992/00065ea9-4563684c/img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114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579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9583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EFEF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EFEF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1</Words>
  <Application>Microsoft Office PowerPoint</Application>
  <PresentationFormat>Экран (4:3)</PresentationFormat>
  <Paragraphs>2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 СПИРТЫ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СПИРТЫ</dc:title>
  <dc:creator>User</dc:creator>
  <cp:lastModifiedBy>User</cp:lastModifiedBy>
  <cp:revision>9</cp:revision>
  <dcterms:created xsi:type="dcterms:W3CDTF">2018-10-16T17:44:43Z</dcterms:created>
  <dcterms:modified xsi:type="dcterms:W3CDTF">2018-11-08T18:02:10Z</dcterms:modified>
</cp:coreProperties>
</file>