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16.11.2018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16.11.2018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16.11.2018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16.11.2018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16.11.2018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16.11.2018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16.11.2018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16.11.2018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0"/>
            <a:ext cx="9144000" cy="6643710"/>
          </a:xfrm>
        </p:spPr>
        <p:txBody>
          <a:bodyPr>
            <a:normAutofit fontScale="77500" lnSpcReduction="20000"/>
          </a:bodyPr>
          <a:lstStyle/>
          <a:p>
            <a:r>
              <a:rPr lang="kk-KZ" b="1" dirty="0" smtClean="0">
                <a:solidFill>
                  <a:schemeClr val="tx1"/>
                </a:solidFill>
              </a:rPr>
              <a:t>Қоқыс – өнімнің қалдығы немесе белгілі бір шикізаттың жарамсыз түрі. Әр қалдықтың өзінің түзілуіне байланысты өнеркәсіптік, ауылшаруашылық және тұрмыстық деп 3 топқа бөліп қарастыруға болады.</a:t>
            </a:r>
            <a:endParaRPr lang="ru-RU" b="1" dirty="0" smtClean="0">
              <a:solidFill>
                <a:schemeClr val="tx1"/>
              </a:solidFill>
            </a:endParaRPr>
          </a:p>
          <a:p>
            <a:r>
              <a:rPr lang="kk-KZ" b="1" dirty="0" smtClean="0">
                <a:solidFill>
                  <a:srgbClr val="FF0000"/>
                </a:solidFill>
              </a:rPr>
              <a:t>-Өнеркәсіптік қалдықтар – </a:t>
            </a:r>
            <a:r>
              <a:rPr lang="kk-KZ" b="1" dirty="0" smtClean="0">
                <a:solidFill>
                  <a:srgbClr val="FF0000"/>
                </a:solidFill>
              </a:rPr>
              <a:t>өнеркәсіп шаруашылығының </a:t>
            </a:r>
            <a:r>
              <a:rPr lang="kk-KZ" b="1" dirty="0" smtClean="0">
                <a:solidFill>
                  <a:srgbClr val="FF0000"/>
                </a:solidFill>
              </a:rPr>
              <a:t>нәтижесінде пайда болған қалдықтар және қайтадан оларды кәдеге жарату немесе пайдаға асыруға мүмкіндігі бар қалдық түрі. Бұл мата түрлері, қара немесе түсті металлдар сынығы, шыны, полимерлі қалдықтар, өңделген майлар, автодөңгелектер, органикалық заттар және т.б. 500-ге жуық түрі.</a:t>
            </a:r>
            <a:endParaRPr lang="ru-RU" b="1" dirty="0" smtClean="0">
              <a:solidFill>
                <a:srgbClr val="FF0000"/>
              </a:solidFill>
            </a:endParaRPr>
          </a:p>
          <a:p>
            <a:r>
              <a:rPr lang="kk-KZ" b="1" dirty="0" smtClean="0">
                <a:solidFill>
                  <a:schemeClr val="accent3">
                    <a:lumMod val="75000"/>
                  </a:schemeClr>
                </a:solidFill>
              </a:rPr>
              <a:t>-Ауылшаруашылық қалдықтар – биогенді немесе өсімдіктер қалдықтарынан түзілген, нәтижесінде ауылшаруашылық өнімдерді сақтау немесе олардың қайта өңделуі</a:t>
            </a:r>
            <a:r>
              <a:rPr lang="kk-KZ" b="1" dirty="0" smtClean="0"/>
              <a:t>.</a:t>
            </a:r>
            <a:endParaRPr lang="ru-RU" b="1" dirty="0" smtClean="0"/>
          </a:p>
          <a:p>
            <a:r>
              <a:rPr lang="kk-KZ" b="1" dirty="0" smtClean="0">
                <a:solidFill>
                  <a:srgbClr val="002060"/>
                </a:solidFill>
              </a:rPr>
              <a:t>-Тұрмыстық қалдықтар – күнделікті адам өміріндегі өз қимыл-қозғалысынан пайда болған қалдықтар. Мәселен, қоқысты жатқызуымызға болады. Қоқыс – бұл тұрмыстық жағдайда түзілген қатты тұрмыстық қалдықтар мен тастанды заттардың жиынтығы.</a:t>
            </a:r>
            <a:endParaRPr lang="ru-RU" b="1" dirty="0" smtClean="0">
              <a:solidFill>
                <a:srgbClr val="002060"/>
              </a:solidFill>
            </a:endParaRPr>
          </a:p>
          <a:p>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642918"/>
            <a:ext cx="8229600" cy="5483245"/>
          </a:xfrm>
        </p:spPr>
        <p:txBody>
          <a:bodyPr>
            <a:normAutofit/>
          </a:bodyPr>
          <a:lstStyle/>
          <a:p>
            <a:r>
              <a:rPr lang="ru-RU" sz="3600" b="1" dirty="0" err="1" smtClean="0">
                <a:solidFill>
                  <a:srgbClr val="7030A0"/>
                </a:solidFill>
              </a:rPr>
              <a:t>Статистикалық мәліметтерге сәйкес жылына</a:t>
            </a:r>
            <a:r>
              <a:rPr lang="ru-RU" sz="3600" b="1" dirty="0" smtClean="0">
                <a:solidFill>
                  <a:srgbClr val="7030A0"/>
                </a:solidFill>
              </a:rPr>
              <a:t> </a:t>
            </a:r>
            <a:r>
              <a:rPr lang="ru-RU" sz="3600" b="1" dirty="0" err="1" smtClean="0">
                <a:solidFill>
                  <a:srgbClr val="7030A0"/>
                </a:solidFill>
              </a:rPr>
              <a:t>бір</a:t>
            </a:r>
            <a:r>
              <a:rPr lang="ru-RU" sz="3600" b="1" dirty="0" smtClean="0">
                <a:solidFill>
                  <a:srgbClr val="7030A0"/>
                </a:solidFill>
              </a:rPr>
              <a:t> </a:t>
            </a:r>
            <a:r>
              <a:rPr lang="ru-RU" sz="3600" b="1" dirty="0" err="1" smtClean="0">
                <a:solidFill>
                  <a:srgbClr val="7030A0"/>
                </a:solidFill>
              </a:rPr>
              <a:t>адам</a:t>
            </a:r>
            <a:r>
              <a:rPr lang="ru-RU" sz="3600" b="1" dirty="0" smtClean="0">
                <a:solidFill>
                  <a:srgbClr val="7030A0"/>
                </a:solidFill>
              </a:rPr>
              <a:t> </a:t>
            </a:r>
            <a:r>
              <a:rPr lang="ru-RU" sz="3600" b="1" dirty="0" err="1" smtClean="0">
                <a:solidFill>
                  <a:srgbClr val="7030A0"/>
                </a:solidFill>
              </a:rPr>
              <a:t>өндіретін қалдықтар:</a:t>
            </a:r>
            <a:endParaRPr lang="ru-RU" sz="3600" b="1" dirty="0" smtClean="0">
              <a:solidFill>
                <a:srgbClr val="7030A0"/>
              </a:solidFill>
            </a:endParaRPr>
          </a:p>
          <a:p>
            <a:pPr>
              <a:buNone/>
            </a:pPr>
            <a:r>
              <a:rPr lang="ru-RU" sz="3600" b="1" dirty="0" smtClean="0">
                <a:solidFill>
                  <a:srgbClr val="7030A0"/>
                </a:solidFill>
              </a:rPr>
              <a:t>• 90 </a:t>
            </a:r>
            <a:r>
              <a:rPr lang="ru-RU" sz="3600" b="1" dirty="0" err="1" smtClean="0">
                <a:solidFill>
                  <a:srgbClr val="7030A0"/>
                </a:solidFill>
              </a:rPr>
              <a:t>сусын</a:t>
            </a:r>
            <a:r>
              <a:rPr lang="ru-RU" sz="3600" b="1" dirty="0" smtClean="0">
                <a:solidFill>
                  <a:srgbClr val="7030A0"/>
                </a:solidFill>
              </a:rPr>
              <a:t> </a:t>
            </a:r>
            <a:r>
              <a:rPr lang="ru-RU" sz="3600" b="1" dirty="0" err="1" smtClean="0">
                <a:solidFill>
                  <a:srgbClr val="7030A0"/>
                </a:solidFill>
              </a:rPr>
              <a:t>ыдысы</a:t>
            </a:r>
            <a:r>
              <a:rPr lang="ru-RU" sz="3600" b="1" dirty="0" smtClean="0">
                <a:solidFill>
                  <a:srgbClr val="7030A0"/>
                </a:solidFill>
              </a:rPr>
              <a:t>;</a:t>
            </a:r>
          </a:p>
          <a:p>
            <a:pPr>
              <a:buNone/>
            </a:pPr>
            <a:r>
              <a:rPr lang="ru-RU" sz="3600" b="1" dirty="0" smtClean="0">
                <a:solidFill>
                  <a:srgbClr val="7030A0"/>
                </a:solidFill>
              </a:rPr>
              <a:t>• 107 </a:t>
            </a:r>
            <a:r>
              <a:rPr lang="ru-RU" sz="3600" b="1" dirty="0" err="1" smtClean="0">
                <a:solidFill>
                  <a:srgbClr val="7030A0"/>
                </a:solidFill>
              </a:rPr>
              <a:t>шыны</a:t>
            </a:r>
            <a:r>
              <a:rPr lang="ru-RU" sz="3600" b="1" dirty="0" smtClean="0">
                <a:solidFill>
                  <a:srgbClr val="7030A0"/>
                </a:solidFill>
              </a:rPr>
              <a:t> </a:t>
            </a:r>
            <a:r>
              <a:rPr lang="ru-RU" sz="3600" b="1" dirty="0" err="1" smtClean="0">
                <a:solidFill>
                  <a:srgbClr val="7030A0"/>
                </a:solidFill>
              </a:rPr>
              <a:t>бөтелкелер </a:t>
            </a:r>
            <a:r>
              <a:rPr lang="ru-RU" sz="3600" b="1" dirty="0" smtClean="0">
                <a:solidFill>
                  <a:srgbClr val="7030A0"/>
                </a:solidFill>
              </a:rPr>
              <a:t>мен </a:t>
            </a:r>
            <a:r>
              <a:rPr lang="ru-RU" sz="3600" b="1" dirty="0" err="1" smtClean="0">
                <a:solidFill>
                  <a:srgbClr val="7030A0"/>
                </a:solidFill>
              </a:rPr>
              <a:t>банкалар</a:t>
            </a:r>
            <a:r>
              <a:rPr lang="ru-RU" sz="3600" b="1" dirty="0" smtClean="0">
                <a:solidFill>
                  <a:srgbClr val="7030A0"/>
                </a:solidFill>
              </a:rPr>
              <a:t>;</a:t>
            </a:r>
          </a:p>
          <a:p>
            <a:pPr>
              <a:buNone/>
            </a:pPr>
            <a:r>
              <a:rPr lang="ru-RU" sz="3600" b="1" dirty="0" smtClean="0">
                <a:solidFill>
                  <a:srgbClr val="7030A0"/>
                </a:solidFill>
              </a:rPr>
              <a:t>• 2 </a:t>
            </a:r>
            <a:r>
              <a:rPr lang="ru-RU" sz="3600" b="1" dirty="0" err="1" smtClean="0">
                <a:solidFill>
                  <a:srgbClr val="7030A0"/>
                </a:solidFill>
              </a:rPr>
              <a:t>ағаштан шығатын қағаз</a:t>
            </a:r>
            <a:r>
              <a:rPr lang="ru-RU" sz="3600" b="1" dirty="0" smtClean="0">
                <a:solidFill>
                  <a:srgbClr val="7030A0"/>
                </a:solidFill>
              </a:rPr>
              <a:t>;</a:t>
            </a:r>
          </a:p>
          <a:p>
            <a:pPr>
              <a:buNone/>
            </a:pPr>
            <a:r>
              <a:rPr lang="ru-RU" sz="3600" b="1" dirty="0" smtClean="0">
                <a:solidFill>
                  <a:srgbClr val="7030A0"/>
                </a:solidFill>
              </a:rPr>
              <a:t>• 70 </a:t>
            </a:r>
            <a:r>
              <a:rPr lang="ru-RU" sz="3600" b="1" dirty="0" err="1" smtClean="0">
                <a:solidFill>
                  <a:srgbClr val="7030A0"/>
                </a:solidFill>
              </a:rPr>
              <a:t>ыдыс</a:t>
            </a:r>
            <a:r>
              <a:rPr lang="ru-RU" sz="3600" b="1" dirty="0" smtClean="0">
                <a:solidFill>
                  <a:srgbClr val="7030A0"/>
                </a:solidFill>
              </a:rPr>
              <a:t>;</a:t>
            </a:r>
          </a:p>
          <a:p>
            <a:pPr>
              <a:buNone/>
            </a:pPr>
            <a:r>
              <a:rPr lang="ru-RU" sz="3600" b="1" dirty="0" smtClean="0">
                <a:solidFill>
                  <a:srgbClr val="7030A0"/>
                </a:solidFill>
              </a:rPr>
              <a:t>• 45 килограмм пластик.</a:t>
            </a:r>
            <a:endParaRPr lang="ru-RU" sz="3600" b="1" dirty="0">
              <a:solidFill>
                <a:srgbClr val="7030A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rmAutofit fontScale="92500" lnSpcReduction="10000"/>
          </a:bodyPr>
          <a:lstStyle/>
          <a:p>
            <a:r>
              <a:rPr lang="ru-RU" dirty="0" err="1" smtClean="0"/>
              <a:t>Қазіргі қалдықтардың ерекшелігі</a:t>
            </a:r>
            <a:r>
              <a:rPr lang="ru-RU" dirty="0" smtClean="0"/>
              <a:t> </a:t>
            </a:r>
            <a:r>
              <a:rPr lang="ru-RU" dirty="0" err="1" smtClean="0"/>
              <a:t>олардың биохимиялық ыдырауының қиындығы болып</a:t>
            </a:r>
            <a:r>
              <a:rPr lang="ru-RU" dirty="0" smtClean="0"/>
              <a:t> </a:t>
            </a:r>
            <a:r>
              <a:rPr lang="ru-RU" dirty="0" err="1" smtClean="0"/>
              <a:t>табылады</a:t>
            </a:r>
            <a:r>
              <a:rPr lang="ru-RU" dirty="0" smtClean="0"/>
              <a:t>. </a:t>
            </a:r>
            <a:r>
              <a:rPr lang="ru-RU" dirty="0" err="1" smtClean="0"/>
              <a:t>Әр түрлі қоқыс түрлерінің ыдырауы</a:t>
            </a:r>
            <a:r>
              <a:rPr lang="ru-RU" dirty="0" smtClean="0"/>
              <a:t> </a:t>
            </a:r>
            <a:r>
              <a:rPr lang="ru-RU" dirty="0" err="1" smtClean="0"/>
              <a:t>үлкен уақытты талап</a:t>
            </a:r>
            <a:r>
              <a:rPr lang="ru-RU" dirty="0" smtClean="0"/>
              <a:t> </a:t>
            </a:r>
            <a:r>
              <a:rPr lang="ru-RU" dirty="0" err="1" smtClean="0"/>
              <a:t>етеді</a:t>
            </a:r>
            <a:r>
              <a:rPr lang="ru-RU" dirty="0" smtClean="0"/>
              <a:t>:</a:t>
            </a:r>
          </a:p>
          <a:p>
            <a:r>
              <a:rPr lang="ru-RU" dirty="0" err="1" smtClean="0"/>
              <a:t>қағаз </a:t>
            </a:r>
            <a:r>
              <a:rPr lang="ru-RU" dirty="0" smtClean="0"/>
              <a:t>- 2-2,5 ай;</a:t>
            </a:r>
          </a:p>
          <a:p>
            <a:pPr>
              <a:buNone/>
            </a:pPr>
            <a:r>
              <a:rPr lang="ru-RU" dirty="0" smtClean="0"/>
              <a:t>• </a:t>
            </a:r>
            <a:r>
              <a:rPr lang="ru-RU" dirty="0" err="1" smtClean="0"/>
              <a:t>жеміс</a:t>
            </a:r>
            <a:r>
              <a:rPr lang="ru-RU" dirty="0" smtClean="0"/>
              <a:t> </a:t>
            </a:r>
            <a:r>
              <a:rPr lang="ru-RU" dirty="0" err="1" smtClean="0"/>
              <a:t>қабығы </a:t>
            </a:r>
            <a:r>
              <a:rPr lang="ru-RU" dirty="0" smtClean="0"/>
              <a:t>- 6 ай;</a:t>
            </a:r>
          </a:p>
          <a:p>
            <a:pPr>
              <a:buNone/>
            </a:pPr>
            <a:r>
              <a:rPr lang="ru-RU" dirty="0" smtClean="0"/>
              <a:t>• картон - 5 </a:t>
            </a:r>
            <a:r>
              <a:rPr lang="ru-RU" dirty="0" err="1" smtClean="0"/>
              <a:t>жыл</a:t>
            </a:r>
            <a:r>
              <a:rPr lang="ru-RU" dirty="0" smtClean="0"/>
              <a:t>;</a:t>
            </a:r>
          </a:p>
          <a:p>
            <a:pPr>
              <a:buNone/>
            </a:pPr>
            <a:r>
              <a:rPr lang="ru-RU" dirty="0" smtClean="0"/>
              <a:t>• </a:t>
            </a:r>
            <a:r>
              <a:rPr lang="ru-RU" dirty="0" err="1" smtClean="0"/>
              <a:t>темекі</a:t>
            </a:r>
            <a:r>
              <a:rPr lang="ru-RU" dirty="0" smtClean="0"/>
              <a:t> </a:t>
            </a:r>
            <a:r>
              <a:rPr lang="ru-RU" dirty="0" err="1" smtClean="0"/>
              <a:t>сүзгілері </a:t>
            </a:r>
            <a:r>
              <a:rPr lang="ru-RU" dirty="0" smtClean="0"/>
              <a:t>- 10-12 </a:t>
            </a:r>
            <a:r>
              <a:rPr lang="ru-RU" dirty="0" err="1" smtClean="0"/>
              <a:t>жыл</a:t>
            </a:r>
            <a:r>
              <a:rPr lang="ru-RU" dirty="0" smtClean="0"/>
              <a:t>;</a:t>
            </a:r>
          </a:p>
          <a:p>
            <a:pPr>
              <a:buNone/>
            </a:pPr>
            <a:r>
              <a:rPr lang="ru-RU" dirty="0" smtClean="0"/>
              <a:t>• </a:t>
            </a:r>
            <a:r>
              <a:rPr lang="ru-RU" dirty="0" err="1" smtClean="0"/>
              <a:t>полиэтиленді</a:t>
            </a:r>
            <a:r>
              <a:rPr lang="ru-RU" dirty="0" smtClean="0"/>
              <a:t> </a:t>
            </a:r>
            <a:r>
              <a:rPr lang="ru-RU" dirty="0" err="1" smtClean="0"/>
              <a:t>қаптар </a:t>
            </a:r>
            <a:r>
              <a:rPr lang="ru-RU" dirty="0" smtClean="0"/>
              <a:t>- 10-12 </a:t>
            </a:r>
            <a:r>
              <a:rPr lang="ru-RU" dirty="0" err="1" smtClean="0"/>
              <a:t>жыл</a:t>
            </a:r>
            <a:r>
              <a:rPr lang="ru-RU" dirty="0" smtClean="0"/>
              <a:t>;</a:t>
            </a:r>
          </a:p>
          <a:p>
            <a:pPr>
              <a:buNone/>
            </a:pPr>
            <a:r>
              <a:rPr lang="ru-RU" dirty="0" smtClean="0"/>
              <a:t>• </a:t>
            </a:r>
            <a:r>
              <a:rPr lang="ru-RU" dirty="0" err="1" smtClean="0"/>
              <a:t>былғары аяқ киім</a:t>
            </a:r>
            <a:r>
              <a:rPr lang="ru-RU" dirty="0" smtClean="0"/>
              <a:t> - 25-40 </a:t>
            </a:r>
            <a:r>
              <a:rPr lang="ru-RU" dirty="0" err="1" smtClean="0"/>
              <a:t>жыл</a:t>
            </a:r>
            <a:r>
              <a:rPr lang="ru-RU" dirty="0" smtClean="0"/>
              <a:t>;</a:t>
            </a:r>
          </a:p>
          <a:p>
            <a:pPr>
              <a:buNone/>
            </a:pPr>
            <a:r>
              <a:rPr lang="ru-RU" dirty="0" smtClean="0"/>
              <a:t>• </a:t>
            </a:r>
            <a:r>
              <a:rPr lang="ru-RU" dirty="0" err="1" smtClean="0"/>
              <a:t>Қалайы </a:t>
            </a:r>
            <a:r>
              <a:rPr lang="ru-RU" dirty="0" smtClean="0"/>
              <a:t>бар банка - 100 </a:t>
            </a:r>
            <a:r>
              <a:rPr lang="ru-RU" dirty="0" err="1" smtClean="0"/>
              <a:t>жыл</a:t>
            </a:r>
            <a:r>
              <a:rPr lang="ru-RU" dirty="0" smtClean="0"/>
              <a:t>;</a:t>
            </a:r>
          </a:p>
          <a:p>
            <a:pPr>
              <a:buNone/>
            </a:pPr>
            <a:r>
              <a:rPr lang="ru-RU" dirty="0" smtClean="0"/>
              <a:t>• алюминий банка - 200-300 </a:t>
            </a:r>
            <a:r>
              <a:rPr lang="ru-RU" dirty="0" err="1" smtClean="0"/>
              <a:t>жыл</a:t>
            </a:r>
            <a:r>
              <a:rPr lang="ru-RU" dirty="0" smtClean="0"/>
              <a:t>;</a:t>
            </a:r>
          </a:p>
          <a:p>
            <a:pPr>
              <a:buNone/>
            </a:pPr>
            <a:r>
              <a:rPr lang="ru-RU" dirty="0" smtClean="0"/>
              <a:t>• 500 </a:t>
            </a:r>
            <a:r>
              <a:rPr lang="ru-RU" dirty="0" err="1" smtClean="0"/>
              <a:t>жылға дейін</a:t>
            </a:r>
            <a:r>
              <a:rPr lang="ru-RU" dirty="0" smtClean="0"/>
              <a:t> </a:t>
            </a:r>
            <a:r>
              <a:rPr lang="ru-RU" dirty="0" err="1" smtClean="0"/>
              <a:t>пластикалық бөтелке</a:t>
            </a:r>
            <a:r>
              <a:rPr lang="ru-RU" dirty="0" smtClean="0"/>
              <a:t>;</a:t>
            </a:r>
          </a:p>
          <a:p>
            <a:pPr>
              <a:buNone/>
            </a:pPr>
            <a:r>
              <a:rPr lang="ru-RU" dirty="0" smtClean="0"/>
              <a:t>• </a:t>
            </a:r>
            <a:r>
              <a:rPr lang="ru-RU" dirty="0" err="1" smtClean="0"/>
              <a:t>Шыны</a:t>
            </a:r>
            <a:r>
              <a:rPr lang="ru-RU" dirty="0" smtClean="0"/>
              <a:t> </a:t>
            </a:r>
            <a:r>
              <a:rPr lang="ru-RU" dirty="0" err="1" smtClean="0"/>
              <a:t>ыдыс</a:t>
            </a:r>
            <a:r>
              <a:rPr lang="ru-RU" dirty="0" smtClean="0"/>
              <a:t> </a:t>
            </a:r>
            <a:r>
              <a:rPr lang="ru-RU" dirty="0" smtClean="0"/>
              <a:t>– </a:t>
            </a:r>
            <a:r>
              <a:rPr lang="ru-RU" dirty="0" err="1" smtClean="0"/>
              <a:t>ешқашан.</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85728"/>
            <a:ext cx="8229600" cy="5840435"/>
          </a:xfrm>
        </p:spPr>
        <p:txBody>
          <a:bodyPr>
            <a:normAutofit fontScale="92500" lnSpcReduction="10000"/>
          </a:bodyPr>
          <a:lstStyle/>
          <a:p>
            <a:pPr>
              <a:buNone/>
            </a:pPr>
            <a:r>
              <a:rPr lang="kk-KZ" dirty="0" smtClean="0"/>
              <a:t>       Қайта </a:t>
            </a:r>
            <a:r>
              <a:rPr lang="kk-KZ" dirty="0" smtClean="0"/>
              <a:t>өңдеуге жинақталған мәліметтер:</a:t>
            </a:r>
            <a:endParaRPr lang="ru-RU" dirty="0" smtClean="0"/>
          </a:p>
          <a:p>
            <a:r>
              <a:rPr lang="kk-KZ" dirty="0" smtClean="0"/>
              <a:t>Қағазды қайта өндіргенде 1 тонна өндірілген қағаздан - 1 тонна дәретханалық қағаз жасауға болады. 1 тонна өндірілген қағаз 17 ағашты құтқарады. Қоқыс қағаздарын қайта өндіргенде судың-60%, энергияның-40%, ауаның ластануына -74%, судың ластануын – 35% үнемдейді екенбіз.</a:t>
            </a:r>
            <a:endParaRPr lang="ru-RU" dirty="0" smtClean="0"/>
          </a:p>
          <a:p>
            <a:r>
              <a:rPr lang="kk-KZ" dirty="0" smtClean="0"/>
              <a:t>Ал пластмассаны өндіргенде құрылыс материал (1000 пластикалық бутылкадан 5 м кв. тротуарлы плитка) жасауға болады екен. Ал тамақ қалдықтары тыңайтқыштар, биогаздар өндіру үшін пайдаланылар еді.</a:t>
            </a:r>
            <a:endParaRPr lang="ru-RU" dirty="0" smtClean="0"/>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290"/>
            <a:ext cx="8229600" cy="6643710"/>
          </a:xfrm>
        </p:spPr>
        <p:txBody>
          <a:bodyPr>
            <a:normAutofit fontScale="70000" lnSpcReduction="20000"/>
          </a:bodyPr>
          <a:lstStyle/>
          <a:p>
            <a:pPr>
              <a:buNone/>
            </a:pPr>
            <a:r>
              <a:rPr lang="ru-RU" sz="4000" dirty="0" smtClean="0"/>
              <a:t>     </a:t>
            </a:r>
            <a:r>
              <a:rPr lang="ru-RU" sz="4000" dirty="0" err="1" smtClean="0"/>
              <a:t>Кез</a:t>
            </a:r>
            <a:r>
              <a:rPr lang="ru-RU" sz="4000" dirty="0" smtClean="0"/>
              <a:t> </a:t>
            </a:r>
            <a:r>
              <a:rPr lang="ru-RU" sz="4000" dirty="0" err="1" smtClean="0"/>
              <a:t>келген</a:t>
            </a:r>
            <a:r>
              <a:rPr lang="ru-RU" sz="4000" dirty="0" smtClean="0"/>
              <a:t> </a:t>
            </a:r>
            <a:r>
              <a:rPr lang="ru-RU" sz="4000" dirty="0" err="1" smtClean="0"/>
              <a:t>үйден істен</a:t>
            </a:r>
            <a:r>
              <a:rPr lang="ru-RU" sz="4000" dirty="0" smtClean="0"/>
              <a:t> </a:t>
            </a:r>
            <a:r>
              <a:rPr lang="ru-RU" sz="4000" dirty="0" err="1" smtClean="0"/>
              <a:t>шыққан, керексіз</a:t>
            </a:r>
            <a:r>
              <a:rPr lang="ru-RU" sz="4000" dirty="0" smtClean="0"/>
              <a:t> </a:t>
            </a:r>
            <a:r>
              <a:rPr lang="ru-RU" sz="4000" dirty="0" err="1" smtClean="0"/>
              <a:t>заттардың табылары</a:t>
            </a:r>
            <a:r>
              <a:rPr lang="ru-RU" sz="4000" dirty="0" smtClean="0"/>
              <a:t> </a:t>
            </a:r>
            <a:r>
              <a:rPr lang="ru-RU" sz="4000" dirty="0" err="1" smtClean="0"/>
              <a:t>анық.</a:t>
            </a:r>
            <a:r>
              <a:rPr lang="ru-RU" sz="4000" dirty="0" smtClean="0"/>
              <a:t> </a:t>
            </a:r>
            <a:r>
              <a:rPr lang="ru-RU" sz="4000" dirty="0" err="1" smtClean="0"/>
              <a:t>Сол</a:t>
            </a:r>
            <a:r>
              <a:rPr lang="ru-RU" sz="4000" dirty="0" smtClean="0"/>
              <a:t> </a:t>
            </a:r>
            <a:r>
              <a:rPr lang="ru-RU" sz="4000" dirty="0" err="1" smtClean="0"/>
              <a:t>керексіз</a:t>
            </a:r>
            <a:r>
              <a:rPr lang="ru-RU" sz="4000" dirty="0" smtClean="0"/>
              <a:t> </a:t>
            </a:r>
            <a:r>
              <a:rPr lang="ru-RU" sz="4000" dirty="0" err="1" smtClean="0"/>
              <a:t>заттарды</a:t>
            </a:r>
            <a:r>
              <a:rPr lang="ru-RU" sz="4000" dirty="0" smtClean="0"/>
              <a:t> </a:t>
            </a:r>
            <a:r>
              <a:rPr lang="ru-RU" sz="4000" dirty="0" err="1" smtClean="0"/>
              <a:t>далаға лақтырмай, пайдаға асырып</a:t>
            </a:r>
            <a:r>
              <a:rPr lang="ru-RU" sz="4000" dirty="0" smtClean="0"/>
              <a:t> </a:t>
            </a:r>
            <a:r>
              <a:rPr lang="ru-RU" sz="4000" dirty="0" err="1" smtClean="0"/>
              <a:t>көрдіңіз бе</a:t>
            </a:r>
            <a:r>
              <a:rPr lang="ru-RU" sz="4000" dirty="0" smtClean="0"/>
              <a:t>? </a:t>
            </a:r>
            <a:r>
              <a:rPr lang="ru-RU" sz="4000" dirty="0" err="1" smtClean="0"/>
              <a:t>Орайын</a:t>
            </a:r>
            <a:r>
              <a:rPr lang="ru-RU" sz="4000" dirty="0" smtClean="0"/>
              <a:t> </a:t>
            </a:r>
            <a:r>
              <a:rPr lang="ru-RU" sz="4000" dirty="0" err="1" smtClean="0"/>
              <a:t>тапқан адам</a:t>
            </a:r>
            <a:r>
              <a:rPr lang="ru-RU" sz="4000" dirty="0" smtClean="0"/>
              <a:t> </a:t>
            </a:r>
            <a:r>
              <a:rPr lang="ru-RU" sz="4000" dirty="0" err="1" smtClean="0"/>
              <a:t>күл-қоқыстың өзінен </a:t>
            </a:r>
            <a:r>
              <a:rPr lang="ru-RU" sz="4000" dirty="0" smtClean="0"/>
              <a:t>де </a:t>
            </a:r>
            <a:r>
              <a:rPr lang="ru-RU" sz="4000" dirty="0" err="1" smtClean="0"/>
              <a:t>өзге бірдеңе жасап</a:t>
            </a:r>
            <a:r>
              <a:rPr lang="ru-RU" sz="4000" dirty="0" smtClean="0"/>
              <a:t> </a:t>
            </a:r>
            <a:r>
              <a:rPr lang="ru-RU" sz="4000" dirty="0" err="1" smtClean="0"/>
              <a:t>шығарады</a:t>
            </a:r>
            <a:r>
              <a:rPr lang="ru-RU" sz="4000" dirty="0" smtClean="0"/>
              <a:t>. </a:t>
            </a:r>
            <a:r>
              <a:rPr lang="ru-RU" sz="4000" dirty="0" err="1" smtClean="0"/>
              <a:t>Ол</a:t>
            </a:r>
            <a:r>
              <a:rPr lang="ru-RU" sz="4000" dirty="0" smtClean="0"/>
              <a:t> </a:t>
            </a:r>
            <a:r>
              <a:rPr lang="ru-RU" sz="4000" dirty="0" err="1" smtClean="0"/>
              <a:t>үшін қиялға қанат бітіріп</a:t>
            </a:r>
            <a:r>
              <a:rPr lang="ru-RU" sz="4000" dirty="0" smtClean="0"/>
              <a:t>, </a:t>
            </a:r>
            <a:r>
              <a:rPr lang="ru-RU" sz="4000" dirty="0" err="1" smtClean="0"/>
              <a:t>ақылға жүгінсеңіз болғаны.</a:t>
            </a:r>
            <a:r>
              <a:rPr lang="ru-RU" sz="4000" dirty="0" smtClean="0"/>
              <a:t> </a:t>
            </a:r>
            <a:r>
              <a:rPr lang="ru-RU" sz="4000" dirty="0" err="1" smtClean="0"/>
              <a:t>Сіз</a:t>
            </a:r>
            <a:r>
              <a:rPr lang="ru-RU" sz="4000" dirty="0" smtClean="0"/>
              <a:t> </a:t>
            </a:r>
            <a:r>
              <a:rPr lang="ru-RU" sz="4000" dirty="0" err="1" smtClean="0"/>
              <a:t>жасап</a:t>
            </a:r>
            <a:r>
              <a:rPr lang="ru-RU" sz="4000" dirty="0" smtClean="0"/>
              <a:t> </a:t>
            </a:r>
            <a:r>
              <a:rPr lang="ru-RU" sz="4000" dirty="0" err="1" smtClean="0"/>
              <a:t>шығарған нәрсенің тұтынуға тиімді</a:t>
            </a:r>
            <a:r>
              <a:rPr lang="ru-RU" sz="4000" dirty="0" smtClean="0"/>
              <a:t> </a:t>
            </a:r>
            <a:r>
              <a:rPr lang="ru-RU" sz="4000" dirty="0" err="1" smtClean="0"/>
              <a:t>болғаны абзал</a:t>
            </a:r>
            <a:r>
              <a:rPr lang="ru-RU" sz="4000" dirty="0" smtClean="0"/>
              <a:t>. </a:t>
            </a:r>
            <a:r>
              <a:rPr lang="ru-RU" sz="4000" dirty="0" err="1" smtClean="0"/>
              <a:t>Әрине басқадан ерек</a:t>
            </a:r>
            <a:r>
              <a:rPr lang="ru-RU" sz="4000" dirty="0" smtClean="0"/>
              <a:t>, </a:t>
            </a:r>
            <a:r>
              <a:rPr lang="ru-RU" sz="4000" dirty="0" err="1" smtClean="0"/>
              <a:t>өзгеше бір</a:t>
            </a:r>
            <a:r>
              <a:rPr lang="ru-RU" sz="4000" dirty="0" smtClean="0"/>
              <a:t> </a:t>
            </a:r>
            <a:r>
              <a:rPr lang="ru-RU" sz="4000" dirty="0" err="1" smtClean="0"/>
              <a:t>нәрсе ойлап</a:t>
            </a:r>
            <a:r>
              <a:rPr lang="ru-RU" sz="4000" dirty="0" smtClean="0"/>
              <a:t> </a:t>
            </a:r>
            <a:r>
              <a:rPr lang="ru-RU" sz="4000" dirty="0" err="1" smtClean="0"/>
              <a:t>табамын</a:t>
            </a:r>
            <a:r>
              <a:rPr lang="ru-RU" sz="4000" dirty="0" smtClean="0"/>
              <a:t> </a:t>
            </a:r>
            <a:r>
              <a:rPr lang="ru-RU" sz="4000" dirty="0" err="1" smtClean="0"/>
              <a:t>десіңіз тіпті</a:t>
            </a:r>
            <a:r>
              <a:rPr lang="ru-RU" sz="4000" dirty="0" smtClean="0"/>
              <a:t> </a:t>
            </a:r>
            <a:r>
              <a:rPr lang="ru-RU" sz="4000" dirty="0" err="1" smtClean="0"/>
              <a:t>керемет</a:t>
            </a:r>
            <a:r>
              <a:rPr lang="ru-RU" sz="4000" dirty="0" smtClean="0"/>
              <a:t>. Осы </a:t>
            </a:r>
            <a:r>
              <a:rPr lang="ru-RU" sz="4000" dirty="0" err="1" smtClean="0"/>
              <a:t>орайда</a:t>
            </a:r>
            <a:r>
              <a:rPr lang="ru-RU" sz="4000" dirty="0" smtClean="0"/>
              <a:t> </a:t>
            </a:r>
            <a:r>
              <a:rPr lang="ru-RU" sz="4000" dirty="0" err="1" smtClean="0"/>
              <a:t>бізге</a:t>
            </a:r>
            <a:r>
              <a:rPr lang="ru-RU" sz="4000" dirty="0" smtClean="0"/>
              <a:t> Эдуард Мартине, Джейн </a:t>
            </a:r>
            <a:r>
              <a:rPr lang="ru-RU" sz="4000" dirty="0" err="1" smtClean="0"/>
              <a:t>Перкинс</a:t>
            </a:r>
            <a:r>
              <a:rPr lang="ru-RU" sz="4000" dirty="0" smtClean="0"/>
              <a:t> </a:t>
            </a:r>
            <a:r>
              <a:rPr lang="ru-RU" sz="4000" dirty="0" err="1" smtClean="0"/>
              <a:t>және Финч</a:t>
            </a:r>
            <a:r>
              <a:rPr lang="ru-RU" sz="4000" dirty="0" smtClean="0"/>
              <a:t> </a:t>
            </a:r>
            <a:r>
              <a:rPr lang="ru-RU" sz="4000" dirty="0" err="1" smtClean="0"/>
              <a:t>атты</a:t>
            </a:r>
            <a:r>
              <a:rPr lang="ru-RU" sz="4000" dirty="0" smtClean="0"/>
              <a:t> </a:t>
            </a:r>
            <a:r>
              <a:rPr lang="ru-RU" sz="4000" dirty="0" err="1" smtClean="0"/>
              <a:t>суретшілер</a:t>
            </a:r>
            <a:r>
              <a:rPr lang="ru-RU" sz="4000" dirty="0" smtClean="0"/>
              <a:t> </a:t>
            </a:r>
            <a:r>
              <a:rPr lang="ru-RU" sz="4000" dirty="0" err="1" smtClean="0"/>
              <a:t>көмекке келеді</a:t>
            </a:r>
            <a:r>
              <a:rPr lang="ru-RU" sz="4000" dirty="0" smtClean="0"/>
              <a:t>. </a:t>
            </a:r>
            <a:r>
              <a:rPr lang="ru-RU" sz="4000" dirty="0" err="1" smtClean="0"/>
              <a:t>Олар</a:t>
            </a:r>
            <a:r>
              <a:rPr lang="ru-RU" sz="4000" dirty="0" smtClean="0"/>
              <a:t> </a:t>
            </a:r>
            <a:r>
              <a:rPr lang="ru-RU" sz="4000" dirty="0" err="1" smtClean="0"/>
              <a:t>бізге</a:t>
            </a:r>
            <a:r>
              <a:rPr lang="ru-RU" sz="4000" dirty="0" smtClean="0"/>
              <a:t> </a:t>
            </a:r>
            <a:r>
              <a:rPr lang="ru-RU" sz="4000" dirty="0" err="1" smtClean="0"/>
              <a:t>қажетсіз дүниелерді қалай пайдалану</a:t>
            </a:r>
            <a:r>
              <a:rPr lang="ru-RU" sz="4000" dirty="0" smtClean="0"/>
              <a:t> </a:t>
            </a:r>
            <a:r>
              <a:rPr lang="ru-RU" sz="4000" dirty="0" err="1" smtClean="0"/>
              <a:t>керектігін</a:t>
            </a:r>
            <a:r>
              <a:rPr lang="ru-RU" sz="4000" dirty="0" smtClean="0"/>
              <a:t> </a:t>
            </a:r>
            <a:r>
              <a:rPr lang="ru-RU" sz="4000" dirty="0" err="1" smtClean="0"/>
              <a:t>көрсетеді.</a:t>
            </a:r>
            <a:r>
              <a:rPr lang="ru-RU" sz="4000" dirty="0" smtClean="0"/>
              <a:t> </a:t>
            </a:r>
            <a:r>
              <a:rPr lang="ru-RU" sz="4000" dirty="0" err="1" smtClean="0"/>
              <a:t>Баяғыда бір</a:t>
            </a:r>
            <a:r>
              <a:rPr lang="ru-RU" sz="4000" dirty="0" smtClean="0"/>
              <a:t> </a:t>
            </a:r>
            <a:r>
              <a:rPr lang="ru-RU" sz="4000" dirty="0" err="1" smtClean="0"/>
              <a:t>данышпан</a:t>
            </a:r>
            <a:r>
              <a:rPr lang="ru-RU" sz="4000" dirty="0" smtClean="0"/>
              <a:t> </a:t>
            </a:r>
            <a:r>
              <a:rPr lang="ru-RU" sz="4000" dirty="0" err="1" smtClean="0"/>
              <a:t>«Әлемді қоқысқа толдырып</a:t>
            </a:r>
            <a:r>
              <a:rPr lang="ru-RU" sz="4000" dirty="0" smtClean="0"/>
              <a:t> </a:t>
            </a:r>
            <a:r>
              <a:rPr lang="ru-RU" sz="4000" dirty="0" err="1" smtClean="0"/>
              <a:t>қайтесіз.</a:t>
            </a:r>
            <a:r>
              <a:rPr lang="ru-RU" sz="4000" dirty="0" smtClean="0"/>
              <a:t> </a:t>
            </a:r>
            <a:r>
              <a:rPr lang="ru-RU" sz="4000" dirty="0" err="1" smtClean="0"/>
              <a:t>Бұл әлем онсыз</a:t>
            </a:r>
            <a:r>
              <a:rPr lang="ru-RU" sz="4000" dirty="0" smtClean="0"/>
              <a:t> да лас» </a:t>
            </a:r>
            <a:r>
              <a:rPr lang="ru-RU" sz="4000" dirty="0" err="1" smtClean="0"/>
              <a:t>деген</a:t>
            </a:r>
            <a:r>
              <a:rPr lang="ru-RU" sz="4000" dirty="0" smtClean="0"/>
              <a:t> </a:t>
            </a:r>
            <a:r>
              <a:rPr lang="ru-RU" sz="4000" dirty="0" err="1" smtClean="0"/>
              <a:t>екен</a:t>
            </a:r>
            <a:r>
              <a:rPr lang="ru-RU" sz="4000" dirty="0" smtClean="0"/>
              <a:t>. </a:t>
            </a:r>
            <a:r>
              <a:rPr lang="ru-RU" sz="4000" dirty="0" err="1" smtClean="0"/>
              <a:t>Бұл сөздер біздің оймызға дәл келіп</a:t>
            </a:r>
            <a:r>
              <a:rPr lang="ru-RU" sz="4000" dirty="0" smtClean="0"/>
              <a:t> </a:t>
            </a:r>
            <a:r>
              <a:rPr lang="ru-RU" sz="4000" dirty="0" err="1" smtClean="0"/>
              <a:t>тұрған сияқты.</a:t>
            </a:r>
            <a:r>
              <a:rPr lang="ru-RU" sz="4000" dirty="0" smtClean="0"/>
              <a:t> </a:t>
            </a:r>
            <a:r>
              <a:rPr lang="ru-RU" sz="4000" dirty="0" err="1" smtClean="0"/>
              <a:t>Ендеше</a:t>
            </a:r>
            <a:r>
              <a:rPr lang="ru-RU" sz="4000" dirty="0" smtClean="0"/>
              <a:t> </a:t>
            </a:r>
            <a:r>
              <a:rPr lang="ru-RU" sz="4000" dirty="0" err="1" smtClean="0"/>
              <a:t>керексіз</a:t>
            </a:r>
            <a:r>
              <a:rPr lang="ru-RU" sz="4000" dirty="0" smtClean="0"/>
              <a:t> </a:t>
            </a:r>
            <a:r>
              <a:rPr lang="ru-RU" sz="4000" dirty="0" err="1" smtClean="0"/>
              <a:t>заттарды</a:t>
            </a:r>
            <a:r>
              <a:rPr lang="ru-RU" sz="4000" dirty="0" smtClean="0"/>
              <a:t> «</a:t>
            </a:r>
            <a:r>
              <a:rPr lang="ru-RU" sz="4000" dirty="0" err="1" smtClean="0"/>
              <a:t>керек</a:t>
            </a:r>
            <a:r>
              <a:rPr lang="ru-RU" sz="4000" dirty="0" smtClean="0"/>
              <a:t>» </a:t>
            </a:r>
            <a:r>
              <a:rPr lang="ru-RU" sz="4000" dirty="0" err="1" smtClean="0"/>
              <a:t>қылып үйренейік.</a:t>
            </a:r>
            <a:r>
              <a:rPr lang="ru-RU" sz="4000" dirty="0" smtClean="0"/>
              <a:t> </a:t>
            </a:r>
            <a:br>
              <a:rPr lang="ru-RU" sz="4000" dirty="0" smtClean="0"/>
            </a:br>
            <a:r>
              <a:rPr lang="ru-RU" dirty="0" smtClean="0"/>
              <a:t/>
            </a:r>
            <a:br>
              <a:rPr lang="ru-RU" dirty="0" smtClean="0"/>
            </a:b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dirty="0" smtClean="0"/>
              <a:t/>
            </a:r>
            <a:br>
              <a:rPr lang="ru-RU" dirty="0" smtClean="0"/>
            </a:br>
            <a:r>
              <a:rPr lang="ru-RU" dirty="0" err="1" smtClean="0"/>
              <a:t>Рояльдан</a:t>
            </a:r>
            <a:r>
              <a:rPr lang="ru-RU" dirty="0" smtClean="0"/>
              <a:t> </a:t>
            </a:r>
            <a:r>
              <a:rPr lang="ru-RU" dirty="0" err="1" smtClean="0"/>
              <a:t>жасалған сөре</a:t>
            </a:r>
            <a:r>
              <a:rPr lang="ru-RU" dirty="0" smtClean="0"/>
              <a:t/>
            </a:r>
            <a:br>
              <a:rPr lang="ru-RU" dirty="0" smtClean="0"/>
            </a:br>
            <a:r>
              <a:rPr lang="ru-RU" dirty="0" smtClean="0"/>
              <a:t/>
            </a:r>
            <a:br>
              <a:rPr lang="ru-RU" dirty="0" smtClean="0"/>
            </a:br>
            <a:endParaRPr lang="ru-RU" dirty="0"/>
          </a:p>
        </p:txBody>
      </p:sp>
      <p:pic>
        <p:nvPicPr>
          <p:cNvPr id="1026" name="Picture 2" descr="F:\1398816659.jpg"/>
          <p:cNvPicPr>
            <a:picLocks noGrp="1" noChangeAspect="1" noChangeArrowheads="1"/>
          </p:cNvPicPr>
          <p:nvPr>
            <p:ph idx="1"/>
          </p:nvPr>
        </p:nvPicPr>
        <p:blipFill>
          <a:blip r:embed="rId2"/>
          <a:srcRect/>
          <a:stretch>
            <a:fillRect/>
          </a:stretch>
        </p:blipFill>
        <p:spPr bwMode="auto">
          <a:xfrm>
            <a:off x="1714480" y="1500174"/>
            <a:ext cx="5643602" cy="513794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Гитарадан</a:t>
            </a:r>
            <a:r>
              <a:rPr lang="ru-RU" dirty="0" smtClean="0"/>
              <a:t> </a:t>
            </a:r>
            <a:r>
              <a:rPr lang="ru-RU" dirty="0" err="1" smtClean="0"/>
              <a:t>жасал</a:t>
            </a:r>
            <a:r>
              <a:rPr lang="kk-KZ" dirty="0" smtClean="0"/>
              <a:t>ған сөре</a:t>
            </a:r>
            <a:endParaRPr lang="ru-RU" dirty="0"/>
          </a:p>
        </p:txBody>
      </p:sp>
      <p:pic>
        <p:nvPicPr>
          <p:cNvPr id="2050" name="Picture 2" descr="F:\1398816700.jpg"/>
          <p:cNvPicPr>
            <a:picLocks noGrp="1" noChangeAspect="1" noChangeArrowheads="1"/>
          </p:cNvPicPr>
          <p:nvPr>
            <p:ph idx="1"/>
          </p:nvPr>
        </p:nvPicPr>
        <p:blipFill>
          <a:blip r:embed="rId2"/>
          <a:srcRect/>
          <a:stretch>
            <a:fillRect/>
          </a:stretch>
        </p:blipFill>
        <p:spPr bwMode="auto">
          <a:xfrm>
            <a:off x="2000232" y="1428736"/>
            <a:ext cx="4572032" cy="521497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Ескі тырнауыштан жасалған стакан ілгіш</a:t>
            </a:r>
            <a:endParaRPr lang="ru-RU" dirty="0"/>
          </a:p>
        </p:txBody>
      </p:sp>
      <p:pic>
        <p:nvPicPr>
          <p:cNvPr id="3074" name="Picture 2" descr="F:\1398817271.jpg"/>
          <p:cNvPicPr>
            <a:picLocks noGrp="1" noChangeAspect="1" noChangeArrowheads="1"/>
          </p:cNvPicPr>
          <p:nvPr>
            <p:ph idx="1"/>
          </p:nvPr>
        </p:nvPicPr>
        <p:blipFill>
          <a:blip r:embed="rId2"/>
          <a:srcRect/>
          <a:stretch>
            <a:fillRect/>
          </a:stretch>
        </p:blipFill>
        <p:spPr bwMode="auto">
          <a:xfrm>
            <a:off x="2285984" y="1720056"/>
            <a:ext cx="4572032" cy="492365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Веллосипед бөлшектерінен жасалған аспашам</a:t>
            </a:r>
            <a:endParaRPr lang="ru-RU" dirty="0"/>
          </a:p>
        </p:txBody>
      </p:sp>
      <p:pic>
        <p:nvPicPr>
          <p:cNvPr id="4098" name="Picture 2" descr="F:\1398817471.jpg"/>
          <p:cNvPicPr>
            <a:picLocks noGrp="1" noChangeAspect="1" noChangeArrowheads="1"/>
          </p:cNvPicPr>
          <p:nvPr>
            <p:ph idx="1"/>
          </p:nvPr>
        </p:nvPicPr>
        <p:blipFill>
          <a:blip r:embed="rId2"/>
          <a:srcRect/>
          <a:stretch>
            <a:fillRect/>
          </a:stretch>
        </p:blipFill>
        <p:spPr bwMode="auto">
          <a:xfrm>
            <a:off x="1214414" y="1573371"/>
            <a:ext cx="6778280" cy="4570273"/>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dirty="0" smtClean="0"/>
              <a:t>Ескі рояльдан жасалған субұрқақ</a:t>
            </a:r>
            <a:endParaRPr lang="ru-RU" dirty="0"/>
          </a:p>
        </p:txBody>
      </p:sp>
      <p:pic>
        <p:nvPicPr>
          <p:cNvPr id="5122" name="Picture 2" descr="F:\1398816548.jpg"/>
          <p:cNvPicPr>
            <a:picLocks noGrp="1" noChangeAspect="1" noChangeArrowheads="1"/>
          </p:cNvPicPr>
          <p:nvPr>
            <p:ph idx="1"/>
          </p:nvPr>
        </p:nvPicPr>
        <p:blipFill>
          <a:blip r:embed="rId2"/>
          <a:srcRect/>
          <a:stretch>
            <a:fillRect/>
          </a:stretch>
        </p:blipFill>
        <p:spPr bwMode="auto">
          <a:xfrm>
            <a:off x="1071538" y="1249502"/>
            <a:ext cx="7143800" cy="5334037"/>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kk-KZ" dirty="0" smtClean="0"/>
              <a:t>Велосипед – қол жуғыштың астына қойылған тіреуіш</a:t>
            </a:r>
            <a:endParaRPr lang="ru-RU" dirty="0"/>
          </a:p>
        </p:txBody>
      </p:sp>
      <p:pic>
        <p:nvPicPr>
          <p:cNvPr id="6146" name="Picture 2" descr="F:\1398817678.jpg"/>
          <p:cNvPicPr>
            <a:picLocks noGrp="1" noChangeAspect="1" noChangeArrowheads="1"/>
          </p:cNvPicPr>
          <p:nvPr>
            <p:ph idx="1"/>
          </p:nvPr>
        </p:nvPicPr>
        <p:blipFill>
          <a:blip r:embed="rId2"/>
          <a:srcRect/>
          <a:stretch>
            <a:fillRect/>
          </a:stretch>
        </p:blipFill>
        <p:spPr bwMode="auto">
          <a:xfrm>
            <a:off x="1714480" y="1428736"/>
            <a:ext cx="5286412" cy="542926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Айна - ракеткалар</a:t>
            </a:r>
            <a:endParaRPr lang="ru-RU" dirty="0"/>
          </a:p>
        </p:txBody>
      </p:sp>
      <p:pic>
        <p:nvPicPr>
          <p:cNvPr id="7170" name="Picture 2" descr="F:\1398817716.jpg"/>
          <p:cNvPicPr>
            <a:picLocks noGrp="1" noChangeAspect="1" noChangeArrowheads="1"/>
          </p:cNvPicPr>
          <p:nvPr>
            <p:ph idx="1"/>
          </p:nvPr>
        </p:nvPicPr>
        <p:blipFill>
          <a:blip r:embed="rId2"/>
          <a:srcRect/>
          <a:stretch>
            <a:fillRect/>
          </a:stretch>
        </p:blipFill>
        <p:spPr bwMode="auto">
          <a:xfrm>
            <a:off x="1142976" y="1257123"/>
            <a:ext cx="7215238" cy="548358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Шанышқы – көңілді ілгіштер</a:t>
            </a:r>
            <a:endParaRPr lang="ru-RU" dirty="0"/>
          </a:p>
        </p:txBody>
      </p:sp>
      <p:pic>
        <p:nvPicPr>
          <p:cNvPr id="8194" name="Picture 2" descr="F:\1398817847.jpg"/>
          <p:cNvPicPr>
            <a:picLocks noGrp="1" noChangeAspect="1" noChangeArrowheads="1"/>
          </p:cNvPicPr>
          <p:nvPr>
            <p:ph idx="1"/>
          </p:nvPr>
        </p:nvPicPr>
        <p:blipFill>
          <a:blip r:embed="rId2"/>
          <a:srcRect/>
          <a:stretch>
            <a:fillRect/>
          </a:stretch>
        </p:blipFill>
        <p:spPr bwMode="auto">
          <a:xfrm>
            <a:off x="1214414" y="1129486"/>
            <a:ext cx="6715172" cy="5667415"/>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471028155596e5e2fca8bc380d9d7afd.jpg"/>
          <p:cNvPicPr>
            <a:picLocks noGrp="1" noChangeAspect="1" noChangeArrowheads="1"/>
          </p:cNvPicPr>
          <p:nvPr>
            <p:ph idx="1"/>
          </p:nvPr>
        </p:nvPicPr>
        <p:blipFill>
          <a:blip r:embed="rId2"/>
          <a:srcRect/>
          <a:stretch>
            <a:fillRect/>
          </a:stretch>
        </p:blipFill>
        <p:spPr bwMode="auto">
          <a:xfrm>
            <a:off x="785786" y="203876"/>
            <a:ext cx="7572428" cy="6646496"/>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img4.jpg"/>
          <p:cNvPicPr>
            <a:picLocks noGrp="1" noChangeAspect="1" noChangeArrowheads="1"/>
          </p:cNvPicPr>
          <p:nvPr>
            <p:ph idx="1"/>
          </p:nvPr>
        </p:nvPicPr>
        <p:blipFill>
          <a:blip r:embed="rId2"/>
          <a:srcRect/>
          <a:stretch>
            <a:fillRect/>
          </a:stretch>
        </p:blipFill>
        <p:spPr bwMode="auto">
          <a:xfrm>
            <a:off x="571472" y="285728"/>
            <a:ext cx="8198961" cy="641711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img7.jpg"/>
          <p:cNvPicPr>
            <a:picLocks noGrp="1" noChangeAspect="1" noChangeArrowheads="1"/>
          </p:cNvPicPr>
          <p:nvPr>
            <p:ph idx="1"/>
          </p:nvPr>
        </p:nvPicPr>
        <p:blipFill>
          <a:blip r:embed="rId2"/>
          <a:srcRect/>
          <a:stretch>
            <a:fillRect/>
          </a:stretch>
        </p:blipFill>
        <p:spPr bwMode="auto">
          <a:xfrm>
            <a:off x="285720" y="142852"/>
            <a:ext cx="8675215" cy="6667147"/>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eatHbCN_OBQ.jpg"/>
          <p:cNvPicPr>
            <a:picLocks noGrp="1" noChangeAspect="1" noChangeArrowheads="1"/>
          </p:cNvPicPr>
          <p:nvPr>
            <p:ph idx="1"/>
          </p:nvPr>
        </p:nvPicPr>
        <p:blipFill>
          <a:blip r:embed="rId2"/>
          <a:srcRect/>
          <a:stretch>
            <a:fillRect/>
          </a:stretch>
        </p:blipFill>
        <p:spPr bwMode="auto">
          <a:xfrm>
            <a:off x="0" y="0"/>
            <a:ext cx="8929718" cy="6858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3314" name="Picture 2" descr="F:\4998385.jpg"/>
          <p:cNvPicPr>
            <a:picLocks noGrp="1" noChangeAspect="1" noChangeArrowheads="1"/>
          </p:cNvPicPr>
          <p:nvPr>
            <p:ph idx="1"/>
          </p:nvPr>
        </p:nvPicPr>
        <p:blipFill>
          <a:blip r:embed="rId2"/>
          <a:srcRect/>
          <a:stretch>
            <a:fillRect/>
          </a:stretch>
        </p:blipFill>
        <p:spPr bwMode="auto">
          <a:xfrm>
            <a:off x="457200" y="214290"/>
            <a:ext cx="8229600" cy="6357982"/>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4338" name="Picture 2" descr="F:\19136233.jpg"/>
          <p:cNvPicPr>
            <a:picLocks noGrp="1" noChangeAspect="1" noChangeArrowheads="1"/>
          </p:cNvPicPr>
          <p:nvPr>
            <p:ph idx="1"/>
          </p:nvPr>
        </p:nvPicPr>
        <p:blipFill>
          <a:blip r:embed="rId2"/>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406</Words>
  <PresentationFormat>Экран (4:3)</PresentationFormat>
  <Paragraphs>33</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Слайд 1</vt:lpstr>
      <vt:lpstr>Слайд 2</vt:lpstr>
      <vt:lpstr>Слайд 3</vt:lpstr>
      <vt:lpstr>Слайд 4</vt:lpstr>
      <vt:lpstr>Слайд 5</vt:lpstr>
      <vt:lpstr>  Рояльдан жасалған сөре  </vt:lpstr>
      <vt:lpstr>Гитарадан жасалған сөре</vt:lpstr>
      <vt:lpstr>Ескі тырнауыштан жасалған стакан ілгіш</vt:lpstr>
      <vt:lpstr>Веллосипед бөлшектерінен жасалған аспашам</vt:lpstr>
      <vt:lpstr>Ескі рояльдан жасалған субұрқақ</vt:lpstr>
      <vt:lpstr>Велосипед – қол жуғыштың астына қойылған тіреуіш</vt:lpstr>
      <vt:lpstr>Айна - ракеткалар</vt:lpstr>
      <vt:lpstr>Шанышқы – көңілді ілгіштер</vt:lpstr>
      <vt:lpstr>Слайд 14</vt:lpstr>
      <vt:lpstr>Слайд 15</vt:lpstr>
      <vt:lpstr>Слайд 16</vt:lpstr>
      <vt:lpstr>Слайд 17</vt:lpstr>
      <vt:lpstr>Слайд 18</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Малика</dc:creator>
  <cp:lastModifiedBy>НШ ВЧ ПВ КНБ</cp:lastModifiedBy>
  <cp:revision>5</cp:revision>
  <dcterms:created xsi:type="dcterms:W3CDTF">2018-11-16T04:16:23Z</dcterms:created>
  <dcterms:modified xsi:type="dcterms:W3CDTF">2018-11-16T05:01:03Z</dcterms:modified>
</cp:coreProperties>
</file>