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57" r:id="rId4"/>
    <p:sldId id="263" r:id="rId5"/>
    <p:sldId id="261" r:id="rId6"/>
    <p:sldId id="264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E2EE96-18E5-4BBF-8547-00E46282D69A}" type="doc">
      <dgm:prSet loTypeId="urn:microsoft.com/office/officeart/2005/8/layout/hierarchy2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3939E4-B644-4685-B654-A90C28DA78CC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Адам эволюциясы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0563F005-CCA5-4050-A358-395DE038FA24}" type="parTrans" cxnId="{1E869004-5118-430B-A3C4-E1D22642EE50}">
      <dgm:prSet/>
      <dgm:spPr/>
      <dgm:t>
        <a:bodyPr/>
        <a:lstStyle/>
        <a:p>
          <a:endParaRPr lang="ru-RU"/>
        </a:p>
      </dgm:t>
    </dgm:pt>
    <dgm:pt modelId="{3476F080-EFE9-4833-B09E-A19311ABC6F9}" type="sibTrans" cxnId="{1E869004-5118-430B-A3C4-E1D22642EE50}">
      <dgm:prSet/>
      <dgm:spPr/>
      <dgm:t>
        <a:bodyPr/>
        <a:lstStyle/>
        <a:p>
          <a:endParaRPr lang="ru-RU"/>
        </a:p>
      </dgm:t>
    </dgm:pt>
    <dgm:pt modelId="{5A54598C-91FF-468E-92D0-A4E993AAC7FB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Ежелгі адамдар</a:t>
          </a:r>
        </a:p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архантроптар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35B8C733-5938-4699-9A78-63FC11D61160}" type="parTrans" cxnId="{AFB9EB8E-B92E-48A5-831C-8AB59FBB23AF}">
      <dgm:prSet/>
      <dgm:spPr/>
      <dgm:t>
        <a:bodyPr/>
        <a:lstStyle/>
        <a:p>
          <a:endParaRPr lang="ru-RU"/>
        </a:p>
      </dgm:t>
    </dgm:pt>
    <dgm:pt modelId="{946C8E85-D3E8-4FF2-B086-FD7AAFEC4FD0}" type="sibTrans" cxnId="{AFB9EB8E-B92E-48A5-831C-8AB59FBB23AF}">
      <dgm:prSet/>
      <dgm:spPr/>
      <dgm:t>
        <a:bodyPr/>
        <a:lstStyle/>
        <a:p>
          <a:endParaRPr lang="ru-RU"/>
        </a:p>
      </dgm:t>
    </dgm:pt>
    <dgm:pt modelId="{2E3A3B95-441C-467D-B571-D588F6D22FE4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питекантроп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3D07DF50-1AC4-4450-8784-15ECF981E3F8}" type="parTrans" cxnId="{D85985AF-5040-4291-9BA0-8F844E1EC677}">
      <dgm:prSet/>
      <dgm:spPr/>
      <dgm:t>
        <a:bodyPr/>
        <a:lstStyle/>
        <a:p>
          <a:endParaRPr lang="ru-RU"/>
        </a:p>
      </dgm:t>
    </dgm:pt>
    <dgm:pt modelId="{C6C031A0-0781-443B-ABA9-4F12C761526B}" type="sibTrans" cxnId="{D85985AF-5040-4291-9BA0-8F844E1EC677}">
      <dgm:prSet/>
      <dgm:spPr/>
      <dgm:t>
        <a:bodyPr/>
        <a:lstStyle/>
        <a:p>
          <a:endParaRPr lang="ru-RU"/>
        </a:p>
      </dgm:t>
    </dgm:pt>
    <dgm:pt modelId="{36A5280F-EB71-4BB1-A760-49F15A4A04F6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Синантроп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C0433C07-117D-42DB-9817-B2559EC3D913}" type="parTrans" cxnId="{20FD5575-F3CE-4DF1-A464-B38376C71128}">
      <dgm:prSet/>
      <dgm:spPr/>
      <dgm:t>
        <a:bodyPr/>
        <a:lstStyle/>
        <a:p>
          <a:endParaRPr lang="ru-RU"/>
        </a:p>
      </dgm:t>
    </dgm:pt>
    <dgm:pt modelId="{E7186D1A-B256-4DB4-A1BC-6D4DE983EEE5}" type="sibTrans" cxnId="{20FD5575-F3CE-4DF1-A464-B38376C71128}">
      <dgm:prSet/>
      <dgm:spPr/>
      <dgm:t>
        <a:bodyPr/>
        <a:lstStyle/>
        <a:p>
          <a:endParaRPr lang="ru-RU"/>
        </a:p>
      </dgm:t>
    </dgm:pt>
    <dgm:pt modelId="{C58C8B14-516E-437C-B9F6-B887E95867B9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Ертедегі адамдар</a:t>
          </a:r>
        </a:p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Палеонтроптар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2642EA39-3464-4DDE-BC0C-82A0D6F3012F}" type="parTrans" cxnId="{8896AA25-9B4B-491F-BCFB-4D5FD453888F}">
      <dgm:prSet/>
      <dgm:spPr/>
      <dgm:t>
        <a:bodyPr/>
        <a:lstStyle/>
        <a:p>
          <a:endParaRPr lang="ru-RU"/>
        </a:p>
      </dgm:t>
    </dgm:pt>
    <dgm:pt modelId="{8AD7DBB9-7BE7-45C7-A60C-BA67FE255100}" type="sibTrans" cxnId="{8896AA25-9B4B-491F-BCFB-4D5FD453888F}">
      <dgm:prSet/>
      <dgm:spPr/>
      <dgm:t>
        <a:bodyPr/>
        <a:lstStyle/>
        <a:p>
          <a:endParaRPr lang="ru-RU"/>
        </a:p>
      </dgm:t>
    </dgm:pt>
    <dgm:pt modelId="{AA10DD4D-E4A5-4384-8ADF-46EF9F08119F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Осы заманғы адамдар</a:t>
          </a:r>
        </a:p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неонтроптар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079994BC-BBE2-419E-A4AA-E9D119C8D82F}" type="parTrans" cxnId="{A8280DFD-B252-4681-92C0-4EE77535D6B0}">
      <dgm:prSet/>
      <dgm:spPr/>
      <dgm:t>
        <a:bodyPr/>
        <a:lstStyle/>
        <a:p>
          <a:endParaRPr lang="ru-RU"/>
        </a:p>
      </dgm:t>
    </dgm:pt>
    <dgm:pt modelId="{3EBD1068-0D56-456B-95F7-3088FE7DD08F}" type="sibTrans" cxnId="{A8280DFD-B252-4681-92C0-4EE77535D6B0}">
      <dgm:prSet/>
      <dgm:spPr/>
      <dgm:t>
        <a:bodyPr/>
        <a:lstStyle/>
        <a:p>
          <a:endParaRPr lang="ru-RU"/>
        </a:p>
      </dgm:t>
    </dgm:pt>
    <dgm:pt modelId="{F0170727-2086-4A4D-8DF9-3861A99A0309}">
      <dgm:prSet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неандерталь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C32413DE-0960-4B9C-951F-0AC7A218B313}" type="parTrans" cxnId="{254B586B-F7AD-4F54-B9A4-48133F9F7470}">
      <dgm:prSet/>
      <dgm:spPr/>
      <dgm:t>
        <a:bodyPr/>
        <a:lstStyle/>
        <a:p>
          <a:endParaRPr lang="ru-RU"/>
        </a:p>
      </dgm:t>
    </dgm:pt>
    <dgm:pt modelId="{32EC598F-BAAE-4701-84C3-BB1B5C065711}" type="sibTrans" cxnId="{254B586B-F7AD-4F54-B9A4-48133F9F7470}">
      <dgm:prSet/>
      <dgm:spPr/>
      <dgm:t>
        <a:bodyPr/>
        <a:lstStyle/>
        <a:p>
          <a:endParaRPr lang="ru-RU"/>
        </a:p>
      </dgm:t>
    </dgm:pt>
    <dgm:pt modelId="{413D4C4F-6CAC-48D2-AFB0-A5C819000460}">
      <dgm:prSet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кроманьон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D3BB3DAC-54C0-4927-BE21-3E9B7BC77027}" type="parTrans" cxnId="{D1E5C9E2-7F54-4A2E-93F0-0BCB7627DE5F}">
      <dgm:prSet/>
      <dgm:spPr/>
      <dgm:t>
        <a:bodyPr/>
        <a:lstStyle/>
        <a:p>
          <a:endParaRPr lang="ru-RU"/>
        </a:p>
      </dgm:t>
    </dgm:pt>
    <dgm:pt modelId="{ABFB4C06-9CBE-4A55-AA5D-1B6B344E63E0}" type="sibTrans" cxnId="{D1E5C9E2-7F54-4A2E-93F0-0BCB7627DE5F}">
      <dgm:prSet/>
      <dgm:spPr/>
      <dgm:t>
        <a:bodyPr/>
        <a:lstStyle/>
        <a:p>
          <a:endParaRPr lang="ru-RU"/>
        </a:p>
      </dgm:t>
    </dgm:pt>
    <dgm:pt modelId="{0E5820CE-1A47-4159-BE1F-5C5DEE57EB9E}" type="pres">
      <dgm:prSet presAssocID="{E5E2EE96-18E5-4BBF-8547-00E46282D69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F400E2-A2B2-437B-93C6-C885A0DBC4BA}" type="pres">
      <dgm:prSet presAssocID="{773939E4-B644-4685-B654-A90C28DA78CC}" presName="root1" presStyleCnt="0"/>
      <dgm:spPr/>
    </dgm:pt>
    <dgm:pt modelId="{6460633F-8824-4E5C-9ACE-70B212D7FE18}" type="pres">
      <dgm:prSet presAssocID="{773939E4-B644-4685-B654-A90C28DA78C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DE7635-A5A1-40E2-9362-ED53D0F79E8A}" type="pres">
      <dgm:prSet presAssocID="{773939E4-B644-4685-B654-A90C28DA78CC}" presName="level2hierChild" presStyleCnt="0"/>
      <dgm:spPr/>
    </dgm:pt>
    <dgm:pt modelId="{D6906939-73EF-436A-A429-2A350CE81067}" type="pres">
      <dgm:prSet presAssocID="{35B8C733-5938-4699-9A78-63FC11D6116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36BFD0B2-2ECA-49AF-BFAB-A3822D854552}" type="pres">
      <dgm:prSet presAssocID="{35B8C733-5938-4699-9A78-63FC11D6116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8D5A5B69-F5B7-4DCF-BC76-148519D2BC38}" type="pres">
      <dgm:prSet presAssocID="{5A54598C-91FF-468E-92D0-A4E993AAC7FB}" presName="root2" presStyleCnt="0"/>
      <dgm:spPr/>
    </dgm:pt>
    <dgm:pt modelId="{19B132B1-EAF5-4968-96A7-61F10D96849B}" type="pres">
      <dgm:prSet presAssocID="{5A54598C-91FF-468E-92D0-A4E993AAC7FB}" presName="LevelTwoTextNode" presStyleLbl="node2" presStyleIdx="0" presStyleCnt="3" custLinFactNeighborX="2081" custLinFactNeighborY="-22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2A6809-B672-4316-9B3E-82E2C5524205}" type="pres">
      <dgm:prSet presAssocID="{5A54598C-91FF-468E-92D0-A4E993AAC7FB}" presName="level3hierChild" presStyleCnt="0"/>
      <dgm:spPr/>
    </dgm:pt>
    <dgm:pt modelId="{918E0193-3819-4915-A318-C17AC5A182FB}" type="pres">
      <dgm:prSet presAssocID="{3D07DF50-1AC4-4450-8784-15ECF981E3F8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5CCAF9DC-0E5D-4EDA-A83D-AFA5791F1B3C}" type="pres">
      <dgm:prSet presAssocID="{3D07DF50-1AC4-4450-8784-15ECF981E3F8}" presName="connTx" presStyleLbl="parChTrans1D3" presStyleIdx="0" presStyleCnt="4"/>
      <dgm:spPr/>
      <dgm:t>
        <a:bodyPr/>
        <a:lstStyle/>
        <a:p>
          <a:endParaRPr lang="ru-RU"/>
        </a:p>
      </dgm:t>
    </dgm:pt>
    <dgm:pt modelId="{1BC80E5A-B0D7-4354-B09D-218022D981E4}" type="pres">
      <dgm:prSet presAssocID="{2E3A3B95-441C-467D-B571-D588F6D22FE4}" presName="root2" presStyleCnt="0"/>
      <dgm:spPr/>
    </dgm:pt>
    <dgm:pt modelId="{DD7FF375-E0F5-4552-AC2D-E3A503B8EBD1}" type="pres">
      <dgm:prSet presAssocID="{2E3A3B95-441C-467D-B571-D588F6D22FE4}" presName="LevelTwoTextNode" presStyleLbl="node3" presStyleIdx="0" presStyleCnt="4" custScaleY="63999" custLinFactNeighborX="1072" custLinFactNeighborY="-20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0FDD03-A244-4AA7-A014-44783EB2EDC3}" type="pres">
      <dgm:prSet presAssocID="{2E3A3B95-441C-467D-B571-D588F6D22FE4}" presName="level3hierChild" presStyleCnt="0"/>
      <dgm:spPr/>
    </dgm:pt>
    <dgm:pt modelId="{73747659-E9F8-4287-9605-44D63CB92256}" type="pres">
      <dgm:prSet presAssocID="{C0433C07-117D-42DB-9817-B2559EC3D913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D756A3EE-5790-46D4-9D6C-56B404A8475F}" type="pres">
      <dgm:prSet presAssocID="{C0433C07-117D-42DB-9817-B2559EC3D913}" presName="connTx" presStyleLbl="parChTrans1D3" presStyleIdx="1" presStyleCnt="4"/>
      <dgm:spPr/>
      <dgm:t>
        <a:bodyPr/>
        <a:lstStyle/>
        <a:p>
          <a:endParaRPr lang="ru-RU"/>
        </a:p>
      </dgm:t>
    </dgm:pt>
    <dgm:pt modelId="{D0BBE1AE-CCA6-40B8-B419-D120935E45C4}" type="pres">
      <dgm:prSet presAssocID="{36A5280F-EB71-4BB1-A760-49F15A4A04F6}" presName="root2" presStyleCnt="0"/>
      <dgm:spPr/>
    </dgm:pt>
    <dgm:pt modelId="{8C8A64B2-4E81-4C9F-B822-31B69EA82FDF}" type="pres">
      <dgm:prSet presAssocID="{36A5280F-EB71-4BB1-A760-49F15A4A04F6}" presName="LevelTwoTextNode" presStyleLbl="node3" presStyleIdx="1" presStyleCnt="4" custScaleY="55214" custLinFactNeighborX="-162" custLinFactNeighborY="-32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FA2C1D-79AC-4666-B964-ADEBD18BEAA3}" type="pres">
      <dgm:prSet presAssocID="{36A5280F-EB71-4BB1-A760-49F15A4A04F6}" presName="level3hierChild" presStyleCnt="0"/>
      <dgm:spPr/>
    </dgm:pt>
    <dgm:pt modelId="{22A6A0EA-1713-4392-967F-234CB0E1E8E6}" type="pres">
      <dgm:prSet presAssocID="{2642EA39-3464-4DDE-BC0C-82A0D6F3012F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E42B1EEB-1300-4966-9615-EFC89BEB68B2}" type="pres">
      <dgm:prSet presAssocID="{2642EA39-3464-4DDE-BC0C-82A0D6F3012F}" presName="connTx" presStyleLbl="parChTrans1D2" presStyleIdx="1" presStyleCnt="3"/>
      <dgm:spPr/>
      <dgm:t>
        <a:bodyPr/>
        <a:lstStyle/>
        <a:p>
          <a:endParaRPr lang="ru-RU"/>
        </a:p>
      </dgm:t>
    </dgm:pt>
    <dgm:pt modelId="{6CA17999-9B40-47D2-AEB7-0DF459875631}" type="pres">
      <dgm:prSet presAssocID="{C58C8B14-516E-437C-B9F6-B887E95867B9}" presName="root2" presStyleCnt="0"/>
      <dgm:spPr/>
    </dgm:pt>
    <dgm:pt modelId="{C68345EE-5533-447E-806E-741C2E316C2A}" type="pres">
      <dgm:prSet presAssocID="{C58C8B14-516E-437C-B9F6-B887E95867B9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118BCF-2CEC-4D0F-A585-AB100D65E60A}" type="pres">
      <dgm:prSet presAssocID="{C58C8B14-516E-437C-B9F6-B887E95867B9}" presName="level3hierChild" presStyleCnt="0"/>
      <dgm:spPr/>
    </dgm:pt>
    <dgm:pt modelId="{82D1BB7E-1E68-4107-88EF-78AB4E936201}" type="pres">
      <dgm:prSet presAssocID="{C32413DE-0960-4B9C-951F-0AC7A218B313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D1609D3B-DF03-4072-9DEA-7237C25547E5}" type="pres">
      <dgm:prSet presAssocID="{C32413DE-0960-4B9C-951F-0AC7A218B313}" presName="connTx" presStyleLbl="parChTrans1D3" presStyleIdx="2" presStyleCnt="4"/>
      <dgm:spPr/>
      <dgm:t>
        <a:bodyPr/>
        <a:lstStyle/>
        <a:p>
          <a:endParaRPr lang="ru-RU"/>
        </a:p>
      </dgm:t>
    </dgm:pt>
    <dgm:pt modelId="{BFDE21DB-4649-45C1-A2C8-535A90A1D523}" type="pres">
      <dgm:prSet presAssocID="{F0170727-2086-4A4D-8DF9-3861A99A0309}" presName="root2" presStyleCnt="0"/>
      <dgm:spPr/>
    </dgm:pt>
    <dgm:pt modelId="{20F6E2E8-ED50-45B5-BF5D-79199ADB352C}" type="pres">
      <dgm:prSet presAssocID="{F0170727-2086-4A4D-8DF9-3861A99A0309}" presName="LevelTwoTextNode" presStyleLbl="node3" presStyleIdx="2" presStyleCnt="4" custLinFactNeighborX="5283" custLinFactNeighborY="3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5C1266-5493-438E-BBFB-5059A12F9971}" type="pres">
      <dgm:prSet presAssocID="{F0170727-2086-4A4D-8DF9-3861A99A0309}" presName="level3hierChild" presStyleCnt="0"/>
      <dgm:spPr/>
    </dgm:pt>
    <dgm:pt modelId="{A87826CE-7D3A-4ADA-A03F-962063F278A7}" type="pres">
      <dgm:prSet presAssocID="{079994BC-BBE2-419E-A4AA-E9D119C8D82F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CC010CA3-34E9-4E2C-BD71-1E1F519E7DBD}" type="pres">
      <dgm:prSet presAssocID="{079994BC-BBE2-419E-A4AA-E9D119C8D82F}" presName="connTx" presStyleLbl="parChTrans1D2" presStyleIdx="2" presStyleCnt="3"/>
      <dgm:spPr/>
      <dgm:t>
        <a:bodyPr/>
        <a:lstStyle/>
        <a:p>
          <a:endParaRPr lang="ru-RU"/>
        </a:p>
      </dgm:t>
    </dgm:pt>
    <dgm:pt modelId="{E84999E9-7417-4313-AAC9-406BDF223929}" type="pres">
      <dgm:prSet presAssocID="{AA10DD4D-E4A5-4384-8ADF-46EF9F08119F}" presName="root2" presStyleCnt="0"/>
      <dgm:spPr/>
    </dgm:pt>
    <dgm:pt modelId="{7E4C0986-1608-4966-AE7E-B51895717395}" type="pres">
      <dgm:prSet presAssocID="{AA10DD4D-E4A5-4384-8ADF-46EF9F08119F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0FBD90-6B30-422C-BE7A-1A659EF35C18}" type="pres">
      <dgm:prSet presAssocID="{AA10DD4D-E4A5-4384-8ADF-46EF9F08119F}" presName="level3hierChild" presStyleCnt="0"/>
      <dgm:spPr/>
    </dgm:pt>
    <dgm:pt modelId="{27EF3D27-F8A4-46CD-8D6C-6AAC058532BB}" type="pres">
      <dgm:prSet presAssocID="{D3BB3DAC-54C0-4927-BE21-3E9B7BC77027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8D742A49-9871-45D9-8B2C-1AA9D4663D35}" type="pres">
      <dgm:prSet presAssocID="{D3BB3DAC-54C0-4927-BE21-3E9B7BC77027}" presName="connTx" presStyleLbl="parChTrans1D3" presStyleIdx="3" presStyleCnt="4"/>
      <dgm:spPr/>
      <dgm:t>
        <a:bodyPr/>
        <a:lstStyle/>
        <a:p>
          <a:endParaRPr lang="ru-RU"/>
        </a:p>
      </dgm:t>
    </dgm:pt>
    <dgm:pt modelId="{F404D554-CC13-4516-9932-AC036D8AC89B}" type="pres">
      <dgm:prSet presAssocID="{413D4C4F-6CAC-48D2-AFB0-A5C819000460}" presName="root2" presStyleCnt="0"/>
      <dgm:spPr/>
    </dgm:pt>
    <dgm:pt modelId="{693457ED-4436-4885-A371-B72042C3BB16}" type="pres">
      <dgm:prSet presAssocID="{413D4C4F-6CAC-48D2-AFB0-A5C819000460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803909-22DC-4E71-A336-A1C7D5C667B0}" type="pres">
      <dgm:prSet presAssocID="{413D4C4F-6CAC-48D2-AFB0-A5C819000460}" presName="level3hierChild" presStyleCnt="0"/>
      <dgm:spPr/>
    </dgm:pt>
  </dgm:ptLst>
  <dgm:cxnLst>
    <dgm:cxn modelId="{F00B19B3-7ED1-4E3F-8085-362BB5A32BC4}" type="presOf" srcId="{3D07DF50-1AC4-4450-8784-15ECF981E3F8}" destId="{918E0193-3819-4915-A318-C17AC5A182FB}" srcOrd="0" destOrd="0" presId="urn:microsoft.com/office/officeart/2005/8/layout/hierarchy2"/>
    <dgm:cxn modelId="{A456D950-F8D6-41ED-97ED-3C2FBDEFC76F}" type="presOf" srcId="{D3BB3DAC-54C0-4927-BE21-3E9B7BC77027}" destId="{8D742A49-9871-45D9-8B2C-1AA9D4663D35}" srcOrd="1" destOrd="0" presId="urn:microsoft.com/office/officeart/2005/8/layout/hierarchy2"/>
    <dgm:cxn modelId="{3E2A60A9-CE2F-4F5A-8393-8442D5A0B727}" type="presOf" srcId="{35B8C733-5938-4699-9A78-63FC11D61160}" destId="{36BFD0B2-2ECA-49AF-BFAB-A3822D854552}" srcOrd="1" destOrd="0" presId="urn:microsoft.com/office/officeart/2005/8/layout/hierarchy2"/>
    <dgm:cxn modelId="{5D51ECDA-5313-4BA6-BC3F-DBD6D31C2FE8}" type="presOf" srcId="{35B8C733-5938-4699-9A78-63FC11D61160}" destId="{D6906939-73EF-436A-A429-2A350CE81067}" srcOrd="0" destOrd="0" presId="urn:microsoft.com/office/officeart/2005/8/layout/hierarchy2"/>
    <dgm:cxn modelId="{1A54CDD6-4CCC-43D3-9033-0FDCB6D9332D}" type="presOf" srcId="{3D07DF50-1AC4-4450-8784-15ECF981E3F8}" destId="{5CCAF9DC-0E5D-4EDA-A83D-AFA5791F1B3C}" srcOrd="1" destOrd="0" presId="urn:microsoft.com/office/officeart/2005/8/layout/hierarchy2"/>
    <dgm:cxn modelId="{D4102404-4F37-4CC6-94AF-84F090B24D68}" type="presOf" srcId="{079994BC-BBE2-419E-A4AA-E9D119C8D82F}" destId="{CC010CA3-34E9-4E2C-BD71-1E1F519E7DBD}" srcOrd="1" destOrd="0" presId="urn:microsoft.com/office/officeart/2005/8/layout/hierarchy2"/>
    <dgm:cxn modelId="{A8280DFD-B252-4681-92C0-4EE77535D6B0}" srcId="{773939E4-B644-4685-B654-A90C28DA78CC}" destId="{AA10DD4D-E4A5-4384-8ADF-46EF9F08119F}" srcOrd="2" destOrd="0" parTransId="{079994BC-BBE2-419E-A4AA-E9D119C8D82F}" sibTransId="{3EBD1068-0D56-456B-95F7-3088FE7DD08F}"/>
    <dgm:cxn modelId="{20FD5575-F3CE-4DF1-A464-B38376C71128}" srcId="{5A54598C-91FF-468E-92D0-A4E993AAC7FB}" destId="{36A5280F-EB71-4BB1-A760-49F15A4A04F6}" srcOrd="1" destOrd="0" parTransId="{C0433C07-117D-42DB-9817-B2559EC3D913}" sibTransId="{E7186D1A-B256-4DB4-A1BC-6D4DE983EEE5}"/>
    <dgm:cxn modelId="{71931C4C-5B4A-4AEB-8D29-5C5EE044E7DD}" type="presOf" srcId="{E5E2EE96-18E5-4BBF-8547-00E46282D69A}" destId="{0E5820CE-1A47-4159-BE1F-5C5DEE57EB9E}" srcOrd="0" destOrd="0" presId="urn:microsoft.com/office/officeart/2005/8/layout/hierarchy2"/>
    <dgm:cxn modelId="{B9163864-02E3-4638-B017-5DEA860DDE98}" type="presOf" srcId="{F0170727-2086-4A4D-8DF9-3861A99A0309}" destId="{20F6E2E8-ED50-45B5-BF5D-79199ADB352C}" srcOrd="0" destOrd="0" presId="urn:microsoft.com/office/officeart/2005/8/layout/hierarchy2"/>
    <dgm:cxn modelId="{2C9D1405-416F-42BB-9C11-2938F032E279}" type="presOf" srcId="{2642EA39-3464-4DDE-BC0C-82A0D6F3012F}" destId="{22A6A0EA-1713-4392-967F-234CB0E1E8E6}" srcOrd="0" destOrd="0" presId="urn:microsoft.com/office/officeart/2005/8/layout/hierarchy2"/>
    <dgm:cxn modelId="{B5A04CFB-2728-436E-962C-F4893321200B}" type="presOf" srcId="{C32413DE-0960-4B9C-951F-0AC7A218B313}" destId="{82D1BB7E-1E68-4107-88EF-78AB4E936201}" srcOrd="0" destOrd="0" presId="urn:microsoft.com/office/officeart/2005/8/layout/hierarchy2"/>
    <dgm:cxn modelId="{D249C58D-3586-4058-8CB0-EB976B6B3A4F}" type="presOf" srcId="{079994BC-BBE2-419E-A4AA-E9D119C8D82F}" destId="{A87826CE-7D3A-4ADA-A03F-962063F278A7}" srcOrd="0" destOrd="0" presId="urn:microsoft.com/office/officeart/2005/8/layout/hierarchy2"/>
    <dgm:cxn modelId="{338B7C7D-556D-46D3-9E52-EF91F4C36A81}" type="presOf" srcId="{36A5280F-EB71-4BB1-A760-49F15A4A04F6}" destId="{8C8A64B2-4E81-4C9F-B822-31B69EA82FDF}" srcOrd="0" destOrd="0" presId="urn:microsoft.com/office/officeart/2005/8/layout/hierarchy2"/>
    <dgm:cxn modelId="{C3A78413-630F-4A0B-9F32-40B51ADDAE89}" type="presOf" srcId="{2642EA39-3464-4DDE-BC0C-82A0D6F3012F}" destId="{E42B1EEB-1300-4966-9615-EFC89BEB68B2}" srcOrd="1" destOrd="0" presId="urn:microsoft.com/office/officeart/2005/8/layout/hierarchy2"/>
    <dgm:cxn modelId="{98ACF984-CF54-4046-BB9D-C23074E8C3F1}" type="presOf" srcId="{773939E4-B644-4685-B654-A90C28DA78CC}" destId="{6460633F-8824-4E5C-9ACE-70B212D7FE18}" srcOrd="0" destOrd="0" presId="urn:microsoft.com/office/officeart/2005/8/layout/hierarchy2"/>
    <dgm:cxn modelId="{D1E5C9E2-7F54-4A2E-93F0-0BCB7627DE5F}" srcId="{AA10DD4D-E4A5-4384-8ADF-46EF9F08119F}" destId="{413D4C4F-6CAC-48D2-AFB0-A5C819000460}" srcOrd="0" destOrd="0" parTransId="{D3BB3DAC-54C0-4927-BE21-3E9B7BC77027}" sibTransId="{ABFB4C06-9CBE-4A55-AA5D-1B6B344E63E0}"/>
    <dgm:cxn modelId="{D85985AF-5040-4291-9BA0-8F844E1EC677}" srcId="{5A54598C-91FF-468E-92D0-A4E993AAC7FB}" destId="{2E3A3B95-441C-467D-B571-D588F6D22FE4}" srcOrd="0" destOrd="0" parTransId="{3D07DF50-1AC4-4450-8784-15ECF981E3F8}" sibTransId="{C6C031A0-0781-443B-ABA9-4F12C761526B}"/>
    <dgm:cxn modelId="{6A9436A8-9C89-4990-9A9E-D62611549778}" type="presOf" srcId="{AA10DD4D-E4A5-4384-8ADF-46EF9F08119F}" destId="{7E4C0986-1608-4966-AE7E-B51895717395}" srcOrd="0" destOrd="0" presId="urn:microsoft.com/office/officeart/2005/8/layout/hierarchy2"/>
    <dgm:cxn modelId="{9AAB353E-1793-4F1E-8DAF-7C88C74E01F1}" type="presOf" srcId="{C32413DE-0960-4B9C-951F-0AC7A218B313}" destId="{D1609D3B-DF03-4072-9DEA-7237C25547E5}" srcOrd="1" destOrd="0" presId="urn:microsoft.com/office/officeart/2005/8/layout/hierarchy2"/>
    <dgm:cxn modelId="{D032D404-99DF-4418-911A-2ADD973D50F1}" type="presOf" srcId="{2E3A3B95-441C-467D-B571-D588F6D22FE4}" destId="{DD7FF375-E0F5-4552-AC2D-E3A503B8EBD1}" srcOrd="0" destOrd="0" presId="urn:microsoft.com/office/officeart/2005/8/layout/hierarchy2"/>
    <dgm:cxn modelId="{544B070B-27C9-4418-8440-30222746323F}" type="presOf" srcId="{5A54598C-91FF-468E-92D0-A4E993AAC7FB}" destId="{19B132B1-EAF5-4968-96A7-61F10D96849B}" srcOrd="0" destOrd="0" presId="urn:microsoft.com/office/officeart/2005/8/layout/hierarchy2"/>
    <dgm:cxn modelId="{254B586B-F7AD-4F54-B9A4-48133F9F7470}" srcId="{C58C8B14-516E-437C-B9F6-B887E95867B9}" destId="{F0170727-2086-4A4D-8DF9-3861A99A0309}" srcOrd="0" destOrd="0" parTransId="{C32413DE-0960-4B9C-951F-0AC7A218B313}" sibTransId="{32EC598F-BAAE-4701-84C3-BB1B5C065711}"/>
    <dgm:cxn modelId="{10D6423B-9C82-45C4-B858-CB49CF096C57}" type="presOf" srcId="{413D4C4F-6CAC-48D2-AFB0-A5C819000460}" destId="{693457ED-4436-4885-A371-B72042C3BB16}" srcOrd="0" destOrd="0" presId="urn:microsoft.com/office/officeart/2005/8/layout/hierarchy2"/>
    <dgm:cxn modelId="{BFCF19CE-3A8C-4280-B866-B87483CE9AC1}" type="presOf" srcId="{C0433C07-117D-42DB-9817-B2559EC3D913}" destId="{D756A3EE-5790-46D4-9D6C-56B404A8475F}" srcOrd="1" destOrd="0" presId="urn:microsoft.com/office/officeart/2005/8/layout/hierarchy2"/>
    <dgm:cxn modelId="{AFB9EB8E-B92E-48A5-831C-8AB59FBB23AF}" srcId="{773939E4-B644-4685-B654-A90C28DA78CC}" destId="{5A54598C-91FF-468E-92D0-A4E993AAC7FB}" srcOrd="0" destOrd="0" parTransId="{35B8C733-5938-4699-9A78-63FC11D61160}" sibTransId="{946C8E85-D3E8-4FF2-B086-FD7AAFEC4FD0}"/>
    <dgm:cxn modelId="{1E869004-5118-430B-A3C4-E1D22642EE50}" srcId="{E5E2EE96-18E5-4BBF-8547-00E46282D69A}" destId="{773939E4-B644-4685-B654-A90C28DA78CC}" srcOrd="0" destOrd="0" parTransId="{0563F005-CCA5-4050-A358-395DE038FA24}" sibTransId="{3476F080-EFE9-4833-B09E-A19311ABC6F9}"/>
    <dgm:cxn modelId="{8896AA25-9B4B-491F-BCFB-4D5FD453888F}" srcId="{773939E4-B644-4685-B654-A90C28DA78CC}" destId="{C58C8B14-516E-437C-B9F6-B887E95867B9}" srcOrd="1" destOrd="0" parTransId="{2642EA39-3464-4DDE-BC0C-82A0D6F3012F}" sibTransId="{8AD7DBB9-7BE7-45C7-A60C-BA67FE255100}"/>
    <dgm:cxn modelId="{E1C5212C-6F25-4B52-A705-2D6D84AA19F8}" type="presOf" srcId="{D3BB3DAC-54C0-4927-BE21-3E9B7BC77027}" destId="{27EF3D27-F8A4-46CD-8D6C-6AAC058532BB}" srcOrd="0" destOrd="0" presId="urn:microsoft.com/office/officeart/2005/8/layout/hierarchy2"/>
    <dgm:cxn modelId="{ECA7A8AD-1893-443A-8293-5063E8BF4C38}" type="presOf" srcId="{C0433C07-117D-42DB-9817-B2559EC3D913}" destId="{73747659-E9F8-4287-9605-44D63CB92256}" srcOrd="0" destOrd="0" presId="urn:microsoft.com/office/officeart/2005/8/layout/hierarchy2"/>
    <dgm:cxn modelId="{CF5B52A4-9734-4749-9973-F18867F0293F}" type="presOf" srcId="{C58C8B14-516E-437C-B9F6-B887E95867B9}" destId="{C68345EE-5533-447E-806E-741C2E316C2A}" srcOrd="0" destOrd="0" presId="urn:microsoft.com/office/officeart/2005/8/layout/hierarchy2"/>
    <dgm:cxn modelId="{D29D2F3E-4886-4FDB-A3B7-E12E8B30BE6B}" type="presParOf" srcId="{0E5820CE-1A47-4159-BE1F-5C5DEE57EB9E}" destId="{B7F400E2-A2B2-437B-93C6-C885A0DBC4BA}" srcOrd="0" destOrd="0" presId="urn:microsoft.com/office/officeart/2005/8/layout/hierarchy2"/>
    <dgm:cxn modelId="{640A6323-F2EF-4AF1-868C-5F72F03A1B9D}" type="presParOf" srcId="{B7F400E2-A2B2-437B-93C6-C885A0DBC4BA}" destId="{6460633F-8824-4E5C-9ACE-70B212D7FE18}" srcOrd="0" destOrd="0" presId="urn:microsoft.com/office/officeart/2005/8/layout/hierarchy2"/>
    <dgm:cxn modelId="{6928E940-4E6F-4005-AAD3-927EC845C883}" type="presParOf" srcId="{B7F400E2-A2B2-437B-93C6-C885A0DBC4BA}" destId="{46DE7635-A5A1-40E2-9362-ED53D0F79E8A}" srcOrd="1" destOrd="0" presId="urn:microsoft.com/office/officeart/2005/8/layout/hierarchy2"/>
    <dgm:cxn modelId="{8733C0E0-D7F1-41B8-8B89-00544BC3922D}" type="presParOf" srcId="{46DE7635-A5A1-40E2-9362-ED53D0F79E8A}" destId="{D6906939-73EF-436A-A429-2A350CE81067}" srcOrd="0" destOrd="0" presId="urn:microsoft.com/office/officeart/2005/8/layout/hierarchy2"/>
    <dgm:cxn modelId="{3D3497CE-DEDC-48EA-B44C-FC1D013B3C68}" type="presParOf" srcId="{D6906939-73EF-436A-A429-2A350CE81067}" destId="{36BFD0B2-2ECA-49AF-BFAB-A3822D854552}" srcOrd="0" destOrd="0" presId="urn:microsoft.com/office/officeart/2005/8/layout/hierarchy2"/>
    <dgm:cxn modelId="{BA08FB9F-7327-4F45-A382-E9B1FD204A1E}" type="presParOf" srcId="{46DE7635-A5A1-40E2-9362-ED53D0F79E8A}" destId="{8D5A5B69-F5B7-4DCF-BC76-148519D2BC38}" srcOrd="1" destOrd="0" presId="urn:microsoft.com/office/officeart/2005/8/layout/hierarchy2"/>
    <dgm:cxn modelId="{70386A1D-ECF7-445B-80B0-B82B15733BE9}" type="presParOf" srcId="{8D5A5B69-F5B7-4DCF-BC76-148519D2BC38}" destId="{19B132B1-EAF5-4968-96A7-61F10D96849B}" srcOrd="0" destOrd="0" presId="urn:microsoft.com/office/officeart/2005/8/layout/hierarchy2"/>
    <dgm:cxn modelId="{71BA7BBC-B180-417E-95B2-FB64EF7CD99C}" type="presParOf" srcId="{8D5A5B69-F5B7-4DCF-BC76-148519D2BC38}" destId="{742A6809-B672-4316-9B3E-82E2C5524205}" srcOrd="1" destOrd="0" presId="urn:microsoft.com/office/officeart/2005/8/layout/hierarchy2"/>
    <dgm:cxn modelId="{D07D4D00-309F-46FD-8367-BFA0D5A4EB7B}" type="presParOf" srcId="{742A6809-B672-4316-9B3E-82E2C5524205}" destId="{918E0193-3819-4915-A318-C17AC5A182FB}" srcOrd="0" destOrd="0" presId="urn:microsoft.com/office/officeart/2005/8/layout/hierarchy2"/>
    <dgm:cxn modelId="{2C84190E-886A-4E01-973F-7AAB3BFA4A2D}" type="presParOf" srcId="{918E0193-3819-4915-A318-C17AC5A182FB}" destId="{5CCAF9DC-0E5D-4EDA-A83D-AFA5791F1B3C}" srcOrd="0" destOrd="0" presId="urn:microsoft.com/office/officeart/2005/8/layout/hierarchy2"/>
    <dgm:cxn modelId="{C8A4A4EE-9E0D-485E-AB37-8BD5A346B8DE}" type="presParOf" srcId="{742A6809-B672-4316-9B3E-82E2C5524205}" destId="{1BC80E5A-B0D7-4354-B09D-218022D981E4}" srcOrd="1" destOrd="0" presId="urn:microsoft.com/office/officeart/2005/8/layout/hierarchy2"/>
    <dgm:cxn modelId="{CE6DCBAB-EAF5-4953-B245-19DB1DF30799}" type="presParOf" srcId="{1BC80E5A-B0D7-4354-B09D-218022D981E4}" destId="{DD7FF375-E0F5-4552-AC2D-E3A503B8EBD1}" srcOrd="0" destOrd="0" presId="urn:microsoft.com/office/officeart/2005/8/layout/hierarchy2"/>
    <dgm:cxn modelId="{37D59462-3F82-4FE4-B67B-B71A3EF37745}" type="presParOf" srcId="{1BC80E5A-B0D7-4354-B09D-218022D981E4}" destId="{410FDD03-A244-4AA7-A014-44783EB2EDC3}" srcOrd="1" destOrd="0" presId="urn:microsoft.com/office/officeart/2005/8/layout/hierarchy2"/>
    <dgm:cxn modelId="{27DB2FDC-AD34-4676-BC55-EE1DA81B2026}" type="presParOf" srcId="{742A6809-B672-4316-9B3E-82E2C5524205}" destId="{73747659-E9F8-4287-9605-44D63CB92256}" srcOrd="2" destOrd="0" presId="urn:microsoft.com/office/officeart/2005/8/layout/hierarchy2"/>
    <dgm:cxn modelId="{426B774F-1576-499A-A407-555D37967020}" type="presParOf" srcId="{73747659-E9F8-4287-9605-44D63CB92256}" destId="{D756A3EE-5790-46D4-9D6C-56B404A8475F}" srcOrd="0" destOrd="0" presId="urn:microsoft.com/office/officeart/2005/8/layout/hierarchy2"/>
    <dgm:cxn modelId="{5562017B-D238-41A9-B865-6331656F99F6}" type="presParOf" srcId="{742A6809-B672-4316-9B3E-82E2C5524205}" destId="{D0BBE1AE-CCA6-40B8-B419-D120935E45C4}" srcOrd="3" destOrd="0" presId="urn:microsoft.com/office/officeart/2005/8/layout/hierarchy2"/>
    <dgm:cxn modelId="{61AE5B00-A698-45C1-98E1-20AD27F3CF30}" type="presParOf" srcId="{D0BBE1AE-CCA6-40B8-B419-D120935E45C4}" destId="{8C8A64B2-4E81-4C9F-B822-31B69EA82FDF}" srcOrd="0" destOrd="0" presId="urn:microsoft.com/office/officeart/2005/8/layout/hierarchy2"/>
    <dgm:cxn modelId="{AC3518B2-1EFD-4DD3-9935-592936BF8963}" type="presParOf" srcId="{D0BBE1AE-CCA6-40B8-B419-D120935E45C4}" destId="{48FA2C1D-79AC-4666-B964-ADEBD18BEAA3}" srcOrd="1" destOrd="0" presId="urn:microsoft.com/office/officeart/2005/8/layout/hierarchy2"/>
    <dgm:cxn modelId="{92D25D16-1D74-4B67-B548-FD9C84409F65}" type="presParOf" srcId="{46DE7635-A5A1-40E2-9362-ED53D0F79E8A}" destId="{22A6A0EA-1713-4392-967F-234CB0E1E8E6}" srcOrd="2" destOrd="0" presId="urn:microsoft.com/office/officeart/2005/8/layout/hierarchy2"/>
    <dgm:cxn modelId="{35881F71-F105-455B-9E00-3C9B595C424F}" type="presParOf" srcId="{22A6A0EA-1713-4392-967F-234CB0E1E8E6}" destId="{E42B1EEB-1300-4966-9615-EFC89BEB68B2}" srcOrd="0" destOrd="0" presId="urn:microsoft.com/office/officeart/2005/8/layout/hierarchy2"/>
    <dgm:cxn modelId="{6374CB3B-6FDD-408B-99F8-0B17DCF8E4BE}" type="presParOf" srcId="{46DE7635-A5A1-40E2-9362-ED53D0F79E8A}" destId="{6CA17999-9B40-47D2-AEB7-0DF459875631}" srcOrd="3" destOrd="0" presId="urn:microsoft.com/office/officeart/2005/8/layout/hierarchy2"/>
    <dgm:cxn modelId="{DF8CACD8-FE27-4BCB-B0C4-7AAD1017FC5D}" type="presParOf" srcId="{6CA17999-9B40-47D2-AEB7-0DF459875631}" destId="{C68345EE-5533-447E-806E-741C2E316C2A}" srcOrd="0" destOrd="0" presId="urn:microsoft.com/office/officeart/2005/8/layout/hierarchy2"/>
    <dgm:cxn modelId="{0216813A-68DF-4E19-A9BE-501EEACC0E3C}" type="presParOf" srcId="{6CA17999-9B40-47D2-AEB7-0DF459875631}" destId="{0C118BCF-2CEC-4D0F-A585-AB100D65E60A}" srcOrd="1" destOrd="0" presId="urn:microsoft.com/office/officeart/2005/8/layout/hierarchy2"/>
    <dgm:cxn modelId="{546F64A2-0247-4991-AD5A-0CE863E823AF}" type="presParOf" srcId="{0C118BCF-2CEC-4D0F-A585-AB100D65E60A}" destId="{82D1BB7E-1E68-4107-88EF-78AB4E936201}" srcOrd="0" destOrd="0" presId="urn:microsoft.com/office/officeart/2005/8/layout/hierarchy2"/>
    <dgm:cxn modelId="{459D67B3-766A-4D65-B726-90C0058703BC}" type="presParOf" srcId="{82D1BB7E-1E68-4107-88EF-78AB4E936201}" destId="{D1609D3B-DF03-4072-9DEA-7237C25547E5}" srcOrd="0" destOrd="0" presId="urn:microsoft.com/office/officeart/2005/8/layout/hierarchy2"/>
    <dgm:cxn modelId="{D3DC48C2-5B34-42F7-BAC4-B4BA6514744A}" type="presParOf" srcId="{0C118BCF-2CEC-4D0F-A585-AB100D65E60A}" destId="{BFDE21DB-4649-45C1-A2C8-535A90A1D523}" srcOrd="1" destOrd="0" presId="urn:microsoft.com/office/officeart/2005/8/layout/hierarchy2"/>
    <dgm:cxn modelId="{4E5094D3-4325-41FE-9822-C6370FDFFF83}" type="presParOf" srcId="{BFDE21DB-4649-45C1-A2C8-535A90A1D523}" destId="{20F6E2E8-ED50-45B5-BF5D-79199ADB352C}" srcOrd="0" destOrd="0" presId="urn:microsoft.com/office/officeart/2005/8/layout/hierarchy2"/>
    <dgm:cxn modelId="{63B8581A-FFED-4A60-BA2B-AA31045C4B71}" type="presParOf" srcId="{BFDE21DB-4649-45C1-A2C8-535A90A1D523}" destId="{CD5C1266-5493-438E-BBFB-5059A12F9971}" srcOrd="1" destOrd="0" presId="urn:microsoft.com/office/officeart/2005/8/layout/hierarchy2"/>
    <dgm:cxn modelId="{D1661149-5F0B-47DD-A0AA-B823C6B39693}" type="presParOf" srcId="{46DE7635-A5A1-40E2-9362-ED53D0F79E8A}" destId="{A87826CE-7D3A-4ADA-A03F-962063F278A7}" srcOrd="4" destOrd="0" presId="urn:microsoft.com/office/officeart/2005/8/layout/hierarchy2"/>
    <dgm:cxn modelId="{8775A8A8-1843-4672-86EA-46563C11B4ED}" type="presParOf" srcId="{A87826CE-7D3A-4ADA-A03F-962063F278A7}" destId="{CC010CA3-34E9-4E2C-BD71-1E1F519E7DBD}" srcOrd="0" destOrd="0" presId="urn:microsoft.com/office/officeart/2005/8/layout/hierarchy2"/>
    <dgm:cxn modelId="{76CAA3E9-E52B-4AFC-A161-911B6112EA0B}" type="presParOf" srcId="{46DE7635-A5A1-40E2-9362-ED53D0F79E8A}" destId="{E84999E9-7417-4313-AAC9-406BDF223929}" srcOrd="5" destOrd="0" presId="urn:microsoft.com/office/officeart/2005/8/layout/hierarchy2"/>
    <dgm:cxn modelId="{4C555ED1-D12A-4FA9-87EF-D50C05601C62}" type="presParOf" srcId="{E84999E9-7417-4313-AAC9-406BDF223929}" destId="{7E4C0986-1608-4966-AE7E-B51895717395}" srcOrd="0" destOrd="0" presId="urn:microsoft.com/office/officeart/2005/8/layout/hierarchy2"/>
    <dgm:cxn modelId="{23A66461-17BA-4F68-861B-C8ABFE9E56E9}" type="presParOf" srcId="{E84999E9-7417-4313-AAC9-406BDF223929}" destId="{4A0FBD90-6B30-422C-BE7A-1A659EF35C18}" srcOrd="1" destOrd="0" presId="urn:microsoft.com/office/officeart/2005/8/layout/hierarchy2"/>
    <dgm:cxn modelId="{04EB7B31-679E-4829-A3DE-D1072592FDDF}" type="presParOf" srcId="{4A0FBD90-6B30-422C-BE7A-1A659EF35C18}" destId="{27EF3D27-F8A4-46CD-8D6C-6AAC058532BB}" srcOrd="0" destOrd="0" presId="urn:microsoft.com/office/officeart/2005/8/layout/hierarchy2"/>
    <dgm:cxn modelId="{E20D82B6-9543-4413-9E26-959E04CA59AD}" type="presParOf" srcId="{27EF3D27-F8A4-46CD-8D6C-6AAC058532BB}" destId="{8D742A49-9871-45D9-8B2C-1AA9D4663D35}" srcOrd="0" destOrd="0" presId="urn:microsoft.com/office/officeart/2005/8/layout/hierarchy2"/>
    <dgm:cxn modelId="{DA2F6C2F-4F70-460C-BAF2-9A639BCF41C4}" type="presParOf" srcId="{4A0FBD90-6B30-422C-BE7A-1A659EF35C18}" destId="{F404D554-CC13-4516-9932-AC036D8AC89B}" srcOrd="1" destOrd="0" presId="urn:microsoft.com/office/officeart/2005/8/layout/hierarchy2"/>
    <dgm:cxn modelId="{8C6A0236-EDEE-4BBF-8CE4-0D581491525A}" type="presParOf" srcId="{F404D554-CC13-4516-9932-AC036D8AC89B}" destId="{693457ED-4436-4885-A371-B72042C3BB16}" srcOrd="0" destOrd="0" presId="urn:microsoft.com/office/officeart/2005/8/layout/hierarchy2"/>
    <dgm:cxn modelId="{1FB1FDF5-42EC-44EC-AA09-307AAD658034}" type="presParOf" srcId="{F404D554-CC13-4516-9932-AC036D8AC89B}" destId="{32803909-22DC-4E71-A336-A1C7D5C667B0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.jpeg"/><Relationship Id="rId7" Type="http://schemas.openxmlformats.org/officeDocument/2006/relationships/diagramData" Target="../diagrams/data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3.jpeg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908435" y="221467"/>
            <a:ext cx="776455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Адамның  шығу тегі туралы</a:t>
            </a:r>
          </a:p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 алғашқы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көзқарастар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1519953"/>
          <a:ext cx="9143999" cy="533804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41684"/>
                <a:gridCol w="2430118"/>
                <a:gridCol w="6072197"/>
              </a:tblGrid>
              <a:tr h="624503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р/с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Ғалымдардың</a:t>
                      </a:r>
                    </a:p>
                    <a:p>
                      <a:pPr algn="ctr"/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аты-жөні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Пікірлері мен көзқарастары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</a:tr>
              <a:tr h="624503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Аристотель</a:t>
                      </a:r>
                    </a:p>
                    <a:p>
                      <a:r>
                        <a:rPr lang="kk-KZ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(б.з.д.384-322 ж.ж.)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Антропология терминін алғаш ғылымға енгізді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</a:tr>
              <a:tr h="624503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К.Линней  (1735)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Адамдарды сүтқоректілер класына, приматтар отрядына, саналы адам түріне жатқызды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</a:tr>
              <a:tr h="6245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Ж.Бюффон (1766)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Приматология  ғылымымен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айналысты</a:t>
                      </a: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 Орангутандар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туралы еңбек жазды.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</a:tr>
              <a:tr h="624503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Ж.Б.Ламарк (1810)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Адам адамтектес маймылдардан шыққан, адам мен маймыл арасында өтпелі форма болуы мүмкін деген.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</a:tr>
              <a:tr h="738510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Буше де Перта</a:t>
                      </a:r>
                    </a:p>
                    <a:p>
                      <a:r>
                        <a:rPr lang="kk-KZ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(1840-50)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Қазба қалдықтар, тастан жасалған құралдардың қазбаларызерттеп,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мамонттардың кезімен сәйкес зерттеді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</a:tr>
              <a:tr h="738510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Ч.Дарвин  (1871)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Адамның дамуындағы әлеуметтік фактордың  рөлі, “Адамның шығу тегі және жыныстық сұрыпталу” атты</a:t>
                      </a:r>
                      <a:r>
                        <a:rPr lang="kk-KZ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еңбекті жазды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</a:tr>
              <a:tr h="738510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Ф.Энгельс (1896)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“Маймылдың адамға айналу барысындағы еңбектің рөлі”, “адамды адам еткен еңбек” түсінігін тұжырымдады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18" marB="45718"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9" descr="DSCF257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2195513" cy="2185988"/>
          </a:xfrm>
        </p:spPr>
      </p:pic>
      <p:pic>
        <p:nvPicPr>
          <p:cNvPr id="12291" name="Picture 10" descr="DSCF2578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2205038"/>
            <a:ext cx="2268538" cy="2185987"/>
          </a:xfrm>
        </p:spPr>
      </p:pic>
      <p:pic>
        <p:nvPicPr>
          <p:cNvPr id="12292" name="Picture 11" descr="DSCF258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4365625"/>
            <a:ext cx="2916238" cy="2492375"/>
          </a:xfrm>
        </p:spPr>
      </p:pic>
      <p:pic>
        <p:nvPicPr>
          <p:cNvPr id="12293" name="Picture 12" descr="DSCF2587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2857500" y="4365625"/>
            <a:ext cx="3143250" cy="2492375"/>
          </a:xfrm>
        </p:spPr>
      </p:pic>
      <p:pic>
        <p:nvPicPr>
          <p:cNvPr id="12294" name="Picture 13" descr="DSCF258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75" y="4365625"/>
            <a:ext cx="3286125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хема 6"/>
          <p:cNvGraphicFramePr/>
          <p:nvPr/>
        </p:nvGraphicFramePr>
        <p:xfrm>
          <a:off x="2428860" y="214290"/>
          <a:ext cx="6500858" cy="3960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800px-Homo_erectu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0"/>
            <a:ext cx="728667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215238" cy="2428868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Архантроп</a:t>
            </a:r>
            <a:br>
              <a:rPr lang="ru-RU" sz="7200" dirty="0" smtClean="0">
                <a:solidFill>
                  <a:srgbClr val="FF0000"/>
                </a:solidFill>
              </a:rPr>
            </a:br>
            <a:endParaRPr lang="ru-RU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G:\0011-011-Obezjanoljud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80" t="16304" r="280"/>
          <a:stretch>
            <a:fillRect/>
          </a:stretch>
        </p:blipFill>
        <p:spPr bwMode="auto">
          <a:xfrm>
            <a:off x="0" y="0"/>
            <a:ext cx="871540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Палеонтроп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G:\Neanderthaler_Fund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00174"/>
            <a:ext cx="7429552" cy="5357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G:\img_phpnNOZon_Poyavlenie-cheloveka-razumnogo_0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img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35834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162</Words>
  <PresentationFormat>Экран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Архантроп </vt:lpstr>
      <vt:lpstr>Слайд 4</vt:lpstr>
      <vt:lpstr>Палеонтроп 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Адамның тікелей тарихи дамуы барысында негізгі үш кезеңді ажыратады. Оларға ежелгі адамдар (архантроптар), ертедегі адамдар (палеоантроптар) және қазіргі адамдар (неоантроптар) жатады.</dc:title>
  <dc:creator>Малика</dc:creator>
  <cp:lastModifiedBy>НШ ВЧ ПВ КНБ</cp:lastModifiedBy>
  <cp:revision>5</cp:revision>
  <dcterms:created xsi:type="dcterms:W3CDTF">2018-12-14T18:23:33Z</dcterms:created>
  <dcterms:modified xsi:type="dcterms:W3CDTF">2018-12-14T19:08:44Z</dcterms:modified>
</cp:coreProperties>
</file>