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8" r:id="rId2"/>
    <p:sldId id="257" r:id="rId3"/>
    <p:sldId id="258" r:id="rId4"/>
    <p:sldId id="272" r:id="rId5"/>
    <p:sldId id="279" r:id="rId6"/>
    <p:sldId id="280" r:id="rId7"/>
    <p:sldId id="259" r:id="rId8"/>
    <p:sldId id="277" r:id="rId9"/>
    <p:sldId id="276" r:id="rId10"/>
    <p:sldId id="278" r:id="rId11"/>
    <p:sldId id="265" r:id="rId12"/>
    <p:sldId id="266" r:id="rId13"/>
    <p:sldId id="270" r:id="rId14"/>
    <p:sldId id="28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5531" autoAdjust="0"/>
  </p:normalViewPr>
  <p:slideViewPr>
    <p:cSldViewPr>
      <p:cViewPr>
        <p:scale>
          <a:sx n="100" d="100"/>
          <a:sy n="100" d="100"/>
        </p:scale>
        <p:origin x="-456" y="15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82B05-78C4-49E0-A977-BF00CD5E073A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C3B4A-DF44-4DF6-B9CA-73776EB76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69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C3B4A-DF44-4DF6-B9CA-73776EB76A8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7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151978-070E-42AF-82FB-275F8243DF4B}" type="datetimeFigureOut">
              <a:rPr lang="ru-RU" smtClean="0"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9D32BBB-B857-435E-AC57-7BEB1FB9BE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riroda-leto-nebo-7803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11" y="3200"/>
            <a:ext cx="9137641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5446" y="2276872"/>
            <a:ext cx="8215370" cy="1584176"/>
          </a:xfrm>
        </p:spPr>
        <p:txBody>
          <a:bodyPr>
            <a:noAutofit/>
          </a:bodyPr>
          <a:lstStyle/>
          <a:p>
            <a:r>
              <a:rPr lang="kk-KZ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Қызғалдақты сақтайық!</a:t>
            </a:r>
            <a:endParaRPr lang="kk-KZ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701307" y="692696"/>
            <a:ext cx="7772400" cy="1470025"/>
          </a:xfrm>
        </p:spPr>
        <p:txBody>
          <a:bodyPr>
            <a:normAutofit fontScale="90000"/>
          </a:bodyPr>
          <a:lstStyle/>
          <a:p>
            <a:pPr marL="182880" indent="0" algn="l">
              <a:buNone/>
            </a:pPr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Қазанның он алтысы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63670"/>
      </p:ext>
    </p:extLst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priroda-leto-nebo-7803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-99392"/>
            <a:ext cx="91376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-389018"/>
            <a:ext cx="6392962" cy="2233842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Жүзеге асатын оқу мақсаттары </a:t>
            </a:r>
            <a:br>
              <a:rPr lang="kk-KZ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a typeface="Times New Roman"/>
                <a:cs typeface="Times New Roman"/>
              </a:rPr>
              <a:t/>
            </a:r>
            <a:br>
              <a:rPr lang="ru-RU" sz="4000" b="1" dirty="0" smtClean="0">
                <a:ea typeface="Times New Roman"/>
                <a:cs typeface="Times New Roman"/>
              </a:rPr>
            </a:b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0252486"/>
              </p:ext>
            </p:extLst>
          </p:nvPr>
        </p:nvGraphicFramePr>
        <p:xfrm>
          <a:off x="472965" y="1772816"/>
          <a:ext cx="8229600" cy="4022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40225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7291070" algn="l"/>
                          <a:tab pos="7381240" algn="l"/>
                        </a:tabLst>
                      </a:pPr>
                      <a:endParaRPr lang="kk-KZ" sz="3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7291070" algn="l"/>
                          <a:tab pos="7381240" algn="l"/>
                        </a:tabLst>
                      </a:pPr>
                      <a:r>
                        <a:rPr lang="kk-KZ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5.О1.Мәтіндегі </a:t>
                      </a:r>
                      <a:r>
                        <a:rPr lang="kk-KZ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негізгі және қосымша ақпаратты түсіну,  анықтау.</a:t>
                      </a:r>
                      <a:endParaRPr lang="ru-RU" sz="3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А5</a:t>
                      </a:r>
                      <a:r>
                        <a:rPr lang="kk-KZ" sz="3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Берілген сұрақты дұрыс түсініп, лайықты жауап беру, шағын диалогке қатысу.  </a:t>
                      </a:r>
                      <a:endParaRPr lang="ru-RU" sz="3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32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90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priroda-leto-nebo-7803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1488"/>
            <a:ext cx="91376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512" y="0"/>
            <a:ext cx="9180511" cy="5733256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332656"/>
            <a:ext cx="6400800" cy="3873584"/>
          </a:xfrm>
        </p:spPr>
        <p:txBody>
          <a:bodyPr>
            <a:normAutofit fontScale="92500" lnSpcReduction="10000"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оқушылар: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 оқып,түсінгенін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 суреттермен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сәйкестендіре алады;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Сөз тіркестеріне сөйлем құрай алады;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 оқушылар: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Мәтінге сүйеніп диаграмманы толтырады;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 мазмұнына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сүйеніп,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құрай алады;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 оқушылар: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 жолды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 (синквейн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дайындау;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Тірек сөздерді пайдаланып мәтін құрай алады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7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priroda-leto-nebo-7803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9392"/>
            <a:ext cx="91376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Алдыңғы білім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53446114"/>
              </p:ext>
            </p:extLst>
          </p:nvPr>
        </p:nvGraphicFramePr>
        <p:xfrm>
          <a:off x="330347" y="1340768"/>
          <a:ext cx="8634141" cy="36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34141"/>
              </a:tblGrid>
              <a:tr h="360040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Әлемде «Табиғатты</a:t>
                      </a:r>
                      <a:r>
                        <a:rPr lang="kk-KZ" sz="2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қорғау одағы</a:t>
                      </a: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r>
                        <a:rPr lang="kk-KZ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қай жылы </a:t>
                      </a: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құрылды?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«Қызыл кітап» атауын кім ұсынды?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«Қазақстанның </a:t>
                      </a:r>
                      <a:r>
                        <a:rPr lang="kk-KZ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Қызыл кітабы» қай жылы </a:t>
                      </a: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шықты?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«Қазақстанның </a:t>
                      </a:r>
                      <a:r>
                        <a:rPr lang="kk-KZ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Қызыл кітабында» қанша құс тіркелген?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«Қазақстанның </a:t>
                      </a:r>
                      <a:r>
                        <a:rPr lang="kk-KZ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Қызыл кітабында» қанша өсімдік </a:t>
                      </a: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түрі</a:t>
                      </a:r>
                      <a:r>
                        <a:rPr lang="kk-KZ" sz="2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кірген?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«Қызыл кітапқа» қандай аңдар мен құстар тіркелген?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</a:pP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3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65104"/>
            <a:ext cx="6512511" cy="115006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920880" cy="5649808"/>
          </a:xfrm>
        </p:spPr>
        <p:txBody>
          <a:bodyPr/>
          <a:lstStyle/>
          <a:p>
            <a:pPr marL="45720" indent="0" algn="ctr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r>
              <a:rPr lang="ru-RU" sz="2400" b="1" dirty="0" err="1">
                <a:latin typeface="Times New Roman"/>
                <a:ea typeface="Times New Roman"/>
                <a:cs typeface="Times New Roman"/>
              </a:rPr>
              <a:t>Жұмбақ</a:t>
            </a: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 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Жайқалып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тұр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саяжай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мен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далада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Ұнатады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бұл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гүлді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үлкен-кіші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бала да.</a:t>
            </a:r>
            <a:b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Атауында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қыз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»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деген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тағы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бар</a:t>
            </a:r>
            <a:b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Ойландағы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гүлді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тауып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ал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kk-KZ" sz="2400" b="1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45720" indent="0">
              <a:lnSpc>
                <a:spcPct val="115000"/>
              </a:lnSpc>
              <a:spcAft>
                <a:spcPts val="1000"/>
              </a:spcAft>
              <a:buNone/>
              <a:tabLst>
                <a:tab pos="1129030" algn="l"/>
              </a:tabLst>
            </a:pPr>
            <a:endParaRPr lang="ru-RU" sz="24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1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11990">
            <a:off x="1833244" y="4510962"/>
            <a:ext cx="6496144" cy="129762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31838"/>
            <a:ext cx="8208911" cy="399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15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priroda-leto-nebo-7803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9392"/>
            <a:ext cx="9180512" cy="67409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6512511" cy="1080120"/>
          </a:xfrm>
        </p:spPr>
        <p:txBody>
          <a:bodyPr/>
          <a:lstStyle/>
          <a:p>
            <a:pPr marL="0" indent="0"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Дескрипторлар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340768"/>
            <a:ext cx="8424936" cy="3744416"/>
          </a:xfr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 суреттермен сәйкестендіре алады;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Мәтінді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оқып, тақырып қояды;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Мәтінді оқып, қызғалдақты диаграммаға түсіреді;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Сөз тіркестерін пайдаланып сөйлем құрайды және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бес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жолды өлең құрайды.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28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priroda-leto-nebo-7803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520" y="3200"/>
            <a:ext cx="9425673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568952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Тапсырма.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Сөздерді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суретпен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сәйкестендіріңдер.                           Орыс  тіліндегі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баламасын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көрсетіңдер.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80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300447"/>
              </p:ext>
            </p:extLst>
          </p:nvPr>
        </p:nvGraphicFramePr>
        <p:xfrm>
          <a:off x="539552" y="263765"/>
          <a:ext cx="8064896" cy="625534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47427"/>
                <a:gridCol w="2458357"/>
                <a:gridCol w="3559112"/>
              </a:tblGrid>
              <a:tr h="853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Қызғалдақ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18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Түймедақ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770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Сарғалдақ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79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Астра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113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Раушан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113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Бәйшешек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30" name="Рисунок 12" descr="Описание: Описание: Описание: Описание: Описание: Описание: Описание: Описание: Описание: Описание: Описание: Описание: Описание: C:\Users\Aziza\AppData\Local\Microsoft\Windows\Temporary Internet Files\Content.Word\tulipflowerbulb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7" y="4365104"/>
            <a:ext cx="160297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Рисунок 13" descr="Описание: Описание: Описание: Описание: Описание: Описание: Описание: Описание: Описание: Описание: Описание: Описание: Описание: C:\Users\Aziza\AppData\Local\Microsoft\Windows\Temporary Internet Files\Content.Word\Түймедақ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8" y="2204864"/>
            <a:ext cx="1602973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14" descr="Описание: Описание: Описание: Описание: Описание: Описание: Описание: Описание: Описание: Описание: Описание: Описание: Описание: C:\Users\Aziza\AppData\Local\Microsoft\Windows\Temporary Internet Files\Content.Word\s04984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8" y="3284984"/>
            <a:ext cx="167024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15" descr="Описание: Описание: Описание: Описание: Описание: Описание: Описание: Описание: Описание: Описание: Описание: Описание: Описание: C:\Users\Aziza\AppData\Local\Microsoft\Windows\Temporary Internet Files\Content.Word\luchshie-sadovye-astr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8" y="332656"/>
            <a:ext cx="1602973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17" descr="Описание: Описание: Описание: Описание: Описание: Описание: Описание: Описание: Описание: Описание: Описание: Описание: Описание: C:\Users\Aziza\AppData\Local\Microsoft\Windows\Temporary Internet Files\Content.Word\imag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7" y="5517232"/>
            <a:ext cx="1670248" cy="98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8" descr="Описание: Описание: Описание: Описание: Описание: Описание: Описание: Описание: Описание: Описание: Описание: Описание: Описание: C:\Users\Aziza\AppData\Local\Microsoft\Windows\Temporary Internet Files\Content.Word\2017030922302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98" y="1189348"/>
            <a:ext cx="1602973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8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6672"/>
            <a:ext cx="838842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90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Жазылым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052736"/>
            <a:ext cx="8229600" cy="1656184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kk-KZ" sz="28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Тапсырма. Сөздерді тіркестіріңдер, оларды қатыстырып, сөйлем құрап жазыңдар.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854345"/>
              </p:ext>
            </p:extLst>
          </p:nvPr>
        </p:nvGraphicFramePr>
        <p:xfrm>
          <a:off x="683568" y="2276871"/>
          <a:ext cx="7704856" cy="39803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76464"/>
                <a:gridCol w="3528392"/>
              </a:tblGrid>
              <a:tr h="5736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қызғалдақтың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сәні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36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Қазақ</a:t>
                      </a:r>
                      <a:r>
                        <a:rPr lang="en-US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өсімдік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18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даланың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қарашығы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18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хош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даласы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36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көпжылдық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отаны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18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жұпар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иісті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36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көздің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шашу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13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priroda-leto-nebo-7803c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11" y="0"/>
            <a:ext cx="91376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Жазылым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3474720"/>
          </a:xfrm>
        </p:spPr>
        <p:txBody>
          <a:bodyPr/>
          <a:lstStyle/>
          <a:p>
            <a:pPr marL="45720" indent="0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Бес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жолды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өлең»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39756"/>
              </p:ext>
            </p:extLst>
          </p:nvPr>
        </p:nvGraphicFramePr>
        <p:xfrm>
          <a:off x="683568" y="1556792"/>
          <a:ext cx="8229600" cy="3813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381323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Тақырыпқа қатысты бір зат есім.</a:t>
                      </a:r>
                      <a:endParaRPr lang="ru-RU" sz="2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Бірінші зат есімге қатысты екі сын есім</a:t>
                      </a:r>
                      <a:endParaRPr lang="ru-RU" sz="2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Бірінші зат есімге қатысты үш етістік</a:t>
                      </a:r>
                      <a:endParaRPr lang="ru-RU" sz="2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Бірінші зат есімді суреттеп толықтыратын төрт кілт сөз</a:t>
                      </a:r>
                      <a:endParaRPr lang="ru-RU" sz="2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Тақырыпты сипаттайтын бір синоним немесе метафора (зат есім).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6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>
            <a:off x="539552" y="1628800"/>
            <a:ext cx="8157592" cy="64807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Picture 2" descr="F:\priroda-leto-nebo-7803c9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-140171"/>
            <a:ext cx="9144000" cy="7002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11560" y="44624"/>
            <a:ext cx="8136903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latin typeface="Times New Roman"/>
                <a:ea typeface="Calibri"/>
                <a:cs typeface="Times New Roman"/>
              </a:rPr>
              <a:t>Жаңа сөздер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ыз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ғ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алда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 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– тюльпан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>
                <a:latin typeface="Times New Roman"/>
                <a:ea typeface="Calibri"/>
                <a:cs typeface="Times New Roman"/>
              </a:rPr>
              <a:t>Талас – спор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>
                <a:latin typeface="Times New Roman"/>
                <a:ea typeface="Calibri"/>
                <a:cs typeface="Times New Roman"/>
              </a:rPr>
              <a:t>К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ө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пжылды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 – многолетний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>
                <a:latin typeface="Times New Roman"/>
                <a:ea typeface="Calibri"/>
                <a:cs typeface="Times New Roman"/>
              </a:rPr>
              <a:t>Хош и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і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ст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і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 – приятно пахнущий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>
                <a:latin typeface="Times New Roman"/>
                <a:ea typeface="Calibri"/>
                <a:cs typeface="Times New Roman"/>
              </a:rPr>
              <a:t>Ж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ұ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пар – </a:t>
            </a:r>
            <a:r>
              <a:rPr lang="kk-KZ" sz="2400" b="1" dirty="0" smtClean="0">
                <a:latin typeface="Times New Roman"/>
                <a:ea typeface="Calibri"/>
                <a:cs typeface="Times New Roman"/>
              </a:rPr>
              <a:t>аромат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>
                <a:latin typeface="Times New Roman"/>
                <a:ea typeface="Calibri"/>
                <a:cs typeface="Times New Roman"/>
              </a:rPr>
              <a:t>К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ө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зд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ің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арашы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ғ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ындай са</a:t>
            </a:r>
            <a:r>
              <a:rPr lang="kk-KZ" sz="24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</a:t>
            </a:r>
            <a:r>
              <a:rPr lang="kk-KZ" sz="2400" b="1" dirty="0">
                <a:latin typeface="Times New Roman"/>
                <a:ea typeface="Calibri"/>
                <a:cs typeface="Times New Roman"/>
              </a:rPr>
              <a:t>тау – беречь как зеницу ока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91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6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499</TotalTime>
  <Words>305</Words>
  <Application>Microsoft Office PowerPoint</Application>
  <PresentationFormat>Экран (4:3)</PresentationFormat>
  <Paragraphs>88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Қазанның он алтысы Сынып жұмысы</vt:lpstr>
      <vt:lpstr> Жүзеге асатын оқу мақсаттары             </vt:lpstr>
      <vt:lpstr>Презентация PowerPoint</vt:lpstr>
      <vt:lpstr>Алдыңғы білім</vt:lpstr>
      <vt:lpstr>Презентация PowerPoint</vt:lpstr>
      <vt:lpstr>Презентация PowerPoint</vt:lpstr>
      <vt:lpstr>Дескрипторлар</vt:lpstr>
      <vt:lpstr>Презентация PowerPoint</vt:lpstr>
      <vt:lpstr>Презентация PowerPoint</vt:lpstr>
      <vt:lpstr>Презентация PowerPoint</vt:lpstr>
      <vt:lpstr>Жазылым.</vt:lpstr>
      <vt:lpstr>Жазылым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– тақырып  Қазақстандағы жан – жануарлар мен өсімдіктер әлемі</dc:title>
  <dc:creator>User</dc:creator>
  <cp:lastModifiedBy>Пользователь Windows</cp:lastModifiedBy>
  <cp:revision>45</cp:revision>
  <dcterms:created xsi:type="dcterms:W3CDTF">2017-10-03T20:00:57Z</dcterms:created>
  <dcterms:modified xsi:type="dcterms:W3CDTF">2018-10-16T04:18:42Z</dcterms:modified>
</cp:coreProperties>
</file>