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1/12/2019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Проектная деятельность на уроках технологии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037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796834"/>
            <a:ext cx="9905999" cy="49943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Хотя чужое знание может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кое-чему научить, мудр бываешь лишь собственной мудростью.</a:t>
            </a:r>
          </a:p>
          <a:p>
            <a:pPr marL="0" indent="0">
              <a:buNone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М.Монтень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986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4583" y="152397"/>
            <a:ext cx="3944983" cy="330925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Проект </a:t>
            </a:r>
            <a:r>
              <a:rPr lang="ru-RU" dirty="0"/>
              <a:t>«создание </a:t>
            </a:r>
            <a:br>
              <a:rPr lang="ru-RU" dirty="0"/>
            </a:br>
            <a:r>
              <a:rPr lang="ru-RU" dirty="0" smtClean="0"/>
              <a:t>трёхмерного </a:t>
            </a:r>
            <a:r>
              <a:rPr lang="ru-RU" dirty="0"/>
              <a:t>объёмного</a:t>
            </a:r>
            <a:br>
              <a:rPr lang="ru-RU" dirty="0"/>
            </a:br>
            <a:r>
              <a:rPr lang="ru-RU" dirty="0" smtClean="0"/>
              <a:t>изображения </a:t>
            </a:r>
            <a:r>
              <a:rPr lang="ru-RU" dirty="0"/>
              <a:t>на </a:t>
            </a:r>
            <a:r>
              <a:rPr lang="ru-RU" dirty="0" smtClean="0"/>
              <a:t>тему библейского </a:t>
            </a:r>
            <a:r>
              <a:rPr lang="ru-RU" dirty="0"/>
              <a:t>сюжета»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36721" y="3651806"/>
            <a:ext cx="6053853" cy="34018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6686" y="54927"/>
            <a:ext cx="9248434" cy="520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54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8537" y="618518"/>
            <a:ext cx="9688874" cy="147857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Проект </a:t>
            </a:r>
            <a:br>
              <a:rPr lang="ru-RU" dirty="0"/>
            </a:br>
            <a:r>
              <a:rPr lang="ru-RU" dirty="0"/>
              <a:t>«Оформление  кабинета </a:t>
            </a:r>
            <a:br>
              <a:rPr lang="ru-RU" dirty="0"/>
            </a:br>
            <a:r>
              <a:rPr lang="ru-RU" dirty="0"/>
              <a:t> технологии»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29157" y="2249487"/>
            <a:ext cx="8693649" cy="48955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0536" y="0"/>
            <a:ext cx="6425741" cy="361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73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252" y="807493"/>
            <a:ext cx="9315495" cy="52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03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698" y="852339"/>
            <a:ext cx="9437426" cy="531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78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6023" y="156754"/>
            <a:ext cx="4689567" cy="19403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Проект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«</a:t>
            </a:r>
            <a:r>
              <a:rPr lang="ru-RU" dirty="0"/>
              <a:t>Моделирование </a:t>
            </a:r>
            <a:br>
              <a:rPr lang="ru-RU" dirty="0"/>
            </a:br>
            <a:r>
              <a:rPr lang="ru-RU" dirty="0" smtClean="0"/>
              <a:t>   прямой </a:t>
            </a:r>
            <a:r>
              <a:rPr lang="ru-RU" dirty="0"/>
              <a:t>юбки»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33689" y="2097088"/>
            <a:ext cx="8900931" cy="50052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401" y="-27552"/>
            <a:ext cx="7553599" cy="42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079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1031966"/>
            <a:ext cx="9905999" cy="4759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«Наиболее глубокий след оставляет то, что тебе удалось открыть самому» </a:t>
            </a:r>
          </a:p>
          <a:p>
            <a:pPr marL="0" indent="0">
              <a:buNone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Джордж Пойа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54407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16</TotalTime>
  <Words>43</Words>
  <Application>Microsoft Office PowerPoint</Application>
  <PresentationFormat>Широкоэкранный</PresentationFormat>
  <Paragraphs>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Times New Roman</vt:lpstr>
      <vt:lpstr>Trebuchet MS</vt:lpstr>
      <vt:lpstr>Tw Cen MT</vt:lpstr>
      <vt:lpstr>Контур</vt:lpstr>
      <vt:lpstr>Проектная деятельность на уроках технологии</vt:lpstr>
      <vt:lpstr>Презентация PowerPoint</vt:lpstr>
      <vt:lpstr>Проект «создание  трёхмерного объёмного изображения на тему библейского сюжета»</vt:lpstr>
      <vt:lpstr>Проект  «Оформление  кабинета   технологии» </vt:lpstr>
      <vt:lpstr>Презентация PowerPoint</vt:lpstr>
      <vt:lpstr>Презентация PowerPoint</vt:lpstr>
      <vt:lpstr>        Проект   «Моделирование     прямой юбки»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Проектная деятельность на уроках технологии</dc:title>
  <dc:creator>Наталья</dc:creator>
  <cp:lastModifiedBy>Наталья</cp:lastModifiedBy>
  <cp:revision>5</cp:revision>
  <dcterms:created xsi:type="dcterms:W3CDTF">2019-01-12T07:46:20Z</dcterms:created>
  <dcterms:modified xsi:type="dcterms:W3CDTF">2019-01-12T08:02:56Z</dcterms:modified>
</cp:coreProperties>
</file>