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6" r:id="rId4"/>
    <p:sldId id="264" r:id="rId5"/>
    <p:sldId id="267" r:id="rId6"/>
    <p:sldId id="258" r:id="rId7"/>
    <p:sldId id="268" r:id="rId8"/>
    <p:sldId id="263" r:id="rId9"/>
    <p:sldId id="270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00F"/>
    <a:srgbClr val="972B01"/>
    <a:srgbClr val="B94900"/>
    <a:srgbClr val="712703"/>
    <a:srgbClr val="A9915D"/>
    <a:srgbClr val="AD9861"/>
    <a:srgbClr val="8A733F"/>
    <a:srgbClr val="FCFCE9"/>
    <a:srgbClr val="F5F1BF"/>
    <a:srgbClr val="B39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123" d="100"/>
          <a:sy n="123" d="100"/>
        </p:scale>
        <p:origin x="11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16.01.2019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6704" y="1588893"/>
            <a:ext cx="79905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Герою России Роману Филиппову</a:t>
            </a:r>
          </a:p>
        </p:txBody>
      </p:sp>
      <p:pic>
        <p:nvPicPr>
          <p:cNvPr id="8" name="Picture 2" descr="http://c-ib.ru/upkeep/upload/2018/02/wpid-1225-643x4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90" y="2847901"/>
            <a:ext cx="3724215" cy="248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69589" y="665563"/>
            <a:ext cx="4181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ЧЕСТЬ ИМЕЮ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6" y="76913"/>
            <a:ext cx="9135879" cy="6858000"/>
          </a:xfrm>
          <a:prstGeom prst="rect">
            <a:avLst/>
          </a:prstGeom>
        </p:spPr>
      </p:pic>
      <p:pic>
        <p:nvPicPr>
          <p:cNvPr id="6" name="Picture 2" descr="https://i.mycdn.me/image?id=864671345777&amp;t=0&amp;plc=WEB&amp;tkn=*DHKChaUcRb5EWI5mlhXP-ypEKX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406" y="1846088"/>
            <a:ext cx="4635680" cy="308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0828" y="504917"/>
            <a:ext cx="68560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Филипов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пал в бою в Сирии, после того как 3 февраля управляемый им штурмовик Су-25 был сбит над зоной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деэскалации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Идлиб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Летчик катапультировался, но на земле погиб в окружении террористов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85809" y="4930923"/>
            <a:ext cx="65460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 посмертно представлен к званию Героя России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70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7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97708" y="784049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Служил в 187-ом гвардейском штурмовом авиационном полку (воинская часть № 13984) в селе Черниговка Приморского края. Прошёл все должности от старшего лётчика до заместителя командира эскадрильи штурмового авиаполка Восточного военного округа, откуда и был откомандирован в состав Авиационной группа ВВС России в Сирии.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Филипов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лётчиком-асом штурмовой авиации. Неоднократно принимал участие во всероссийских военных манёврах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Авиадартс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где в 2013 году занял 2 место среди штурмовиков.</a:t>
            </a:r>
          </a:p>
        </p:txBody>
      </p:sp>
      <p:pic>
        <p:nvPicPr>
          <p:cNvPr id="8" name="Picture 10" descr="Роман Филиппов летчик - биография, фото, семья и дети, личная жиз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71" y="1196412"/>
            <a:ext cx="2942878" cy="220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61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pic>
        <p:nvPicPr>
          <p:cNvPr id="6" name="Picture 6" descr="https://pimg.mycdn.me/getImage?disableStub=true&amp;type=VIDEO_S_720&amp;url=http%3A%2F%2Fvdp.mycdn.me%2FgetImage%3Fid%3D589331695022%26idx%3D30%26thumbType%3D47%26f%3D1%26i%3D1&amp;signatureToken=MjeFlEg3Sw5M_zUQNwBc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65" y="3611428"/>
            <a:ext cx="2932998" cy="164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Уничтоженный в Сирии летчик Филиппов не был гражданином Украин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69" y="811850"/>
            <a:ext cx="3392389" cy="198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158" y="551289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февраля 2018 года при выполнении облёта зоны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деэскалации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Идлиб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контроля режима прекращения огня ведущий в паре российский штурмовик Су-25, под управлением майора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Филипова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вблизи города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Серакиб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был сбит выстрелом из переносного зенитного ракетного комплекса (журналисты В. Н. Баранец, А. И.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отмечают, что по оценке опрошенных ими экспертов предположительно системы «Стингер»; согласно другим данным это был ПЗРК советского производства, который мог попасть к боевикам из Украины). Лётчик попытался удержать самолёт в воздухе и доложил, что атакован ракетой, после чего катапультировался. На земле пилот попал в окружение боевиков и погиб в последовавшем за этим бою, отстреливаясь от нападавших из пистолета Стечкина, а затем подорвав себя гранатой со словами «Это вам за пацанов!». </a:t>
            </a:r>
          </a:p>
        </p:txBody>
      </p:sp>
    </p:spTree>
    <p:extLst>
      <p:ext uri="{BB962C8B-B14F-4D97-AF65-F5344CB8AC3E}">
        <p14:creationId xmlns:p14="http://schemas.microsoft.com/office/powerpoint/2010/main" val="228957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2389" y="581114"/>
            <a:ext cx="313630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Тебя не сбили под Орлом,                                                         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Москвою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 под Брянском...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сирийском небе зло нашло,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 выжечь траур чёрной краской.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подполковником не стал,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Оставшись в Вечности майором,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ты - герой, в чьих венах сталь,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Сомнений в этом - ни на йоту!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множества комет,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Сгорев в краю чужих адатов,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чём ты думал в тот момент,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взрывал себя гранатой?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жил, да не дожил,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долюбил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жену и дочку?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то, что голову сложить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здесь придётся в одиночку?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18744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что добавится седин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у бати с мамой дома?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смог ли выйти невредим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Из-под обстрела твой ведомый?</a:t>
            </a: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том, что лезет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мразота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тараканы из-за печки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то, что мал боезапас,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чтоб не дал осечку "Стечкин"?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мало на земле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Тебе сегодня стало места?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что до лампы тем в Кремле,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чьи здесь гибнешь интересы?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дети, сидя за "бугром",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Пьют всласть и в масть, и жрут от пуза.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ж вагоном за вагон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Везут из бывшего Союза.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долг свой смог отдать сполна,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части сердце разрывая...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А поседевшая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жена 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 просит мужу Рая...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88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160" y="-111095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2396" y="1700774"/>
            <a:ext cx="27432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четверг, 8 февраля, в Доме офицеров в Воронеже прошла церемония прощания с погибшим в Сирии майором Романом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Филиповым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Проститься с летчиком пришли сотни людей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Picture 12" descr="Роман Филиппов летчик - биография, фото, семья и дети, личная жизн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62" y="528338"/>
            <a:ext cx="3754321" cy="212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Роман Филиппов летчик - биография, фото, семья и дети, личная жизн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62" y="2822912"/>
            <a:ext cx="3621936" cy="241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09760" y="184561"/>
            <a:ext cx="7445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                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ВСТРЕТИМСЯ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ЗВЁЗДАХ</a:t>
            </a:r>
          </a:p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(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ПАМЯТИ ПИЛОТА СУ-25 РОМАНА ФИЛИПОВА)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7682" y="971569"/>
            <a:ext cx="41549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идут, они близки,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Победный хохот слышен всюду!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окружен, я взят в тиски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умирает вера в чудо. 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магазина, пистолет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две осколочных гранаты.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не спастись, надежды нет -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"Двухсотым" станет "двадцать пятый"... 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вижу их звериный взгляд,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слышу мёртвое дыханье,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готовят свой обряд,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я - ягнёнок на закланье.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39529" y="95840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идут, они близки -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проиграл Судьбе в рулетку!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бой, стучат виски...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Жму на курок, как на гашетку... 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земле прижал их - залегли...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счёт секунд идёт на убыль.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серым камнем, весь в пыли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матерюсь, сжимая зубы... 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Приговорён - сомнений нет.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последний раз вдыхаю воздух...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Граната... Взрыв и яркий свет...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 что же, встретимся на звёздах... 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Анатолий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Горовой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https://i.mycdn.me/image?id=865573908814&amp;t=3&amp;plc=WEB&amp;tkn=*v_2n57CpMbAVbJFm8GoeKbxVnO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603" y="3928906"/>
            <a:ext cx="2535828" cy="236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48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2372" y="549537"/>
            <a:ext cx="38836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Горит на склоне сбитый 25-й,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Осколок Родины среди сирийских скал.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магазина, АПС, граната -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это весь мой грозный арсенал. 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Очередями лупят, не прицельно,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Патронов, видимо, им некуда девать,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невдомёк врагам, что офицера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Живого в плен они не смогут взять. 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огрызаюсь выстрелом и матом,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тактика, минутный перекур.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готова на подрыв граната -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Успеть бы только выдернуть чеку.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86589" y="549537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Обидно, да... греха таить не буду,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Хотелось многое ещё бы совершить,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здесь сейчас, за каменистой грудой,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знаю точно, братья, будем жить! 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Мелькает ближе свора бородатых,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Нюх потерявшие, споткнутся невзначай.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и настал черёд моей гранаты...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 в небо... Родина, прощай!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Сергей Ефимов</a:t>
            </a:r>
          </a:p>
        </p:txBody>
      </p:sp>
    </p:spTree>
    <p:extLst>
      <p:ext uri="{BB962C8B-B14F-4D97-AF65-F5344CB8AC3E}">
        <p14:creationId xmlns:p14="http://schemas.microsoft.com/office/powerpoint/2010/main" val="3750733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pic>
        <p:nvPicPr>
          <p:cNvPr id="6" name="Picture 2" descr="https://s0.rbk.ru/v6_top_pics/resized/590xH/media/img/7/93/7551809334519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61" y="1213266"/>
            <a:ext cx="3629146" cy="258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s0.rbk.ru/v6_top_pics/resized/590xH/media/img/3/30/7551809607943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49" y="1213266"/>
            <a:ext cx="4028838" cy="268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4999" y="4360107"/>
            <a:ext cx="52587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Проститься с земляком пришли сотни людей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47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mycdn.me/image?id=865573908814&amp;t=3&amp;plc=WEB&amp;tkn=*v_2n57CpMbAVbJFm8GoeKbxVnO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424" y="2572378"/>
            <a:ext cx="2390671" cy="214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8650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829</Words>
  <Application>Microsoft Office PowerPoint</Application>
  <PresentationFormat>Экран (4:3)</PresentationFormat>
  <Paragraphs>108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Win8</cp:lastModifiedBy>
  <cp:revision>54</cp:revision>
  <dcterms:created xsi:type="dcterms:W3CDTF">2013-11-19T05:52:05Z</dcterms:created>
  <dcterms:modified xsi:type="dcterms:W3CDTF">2019-01-16T15:44:00Z</dcterms:modified>
</cp:coreProperties>
</file>