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6" r:id="rId4"/>
    <p:sldId id="261" r:id="rId5"/>
    <p:sldId id="259" r:id="rId6"/>
    <p:sldId id="262" r:id="rId7"/>
    <p:sldId id="263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01309D3-915B-423C-8238-CC595B7E9B07}" type="datetimeFigureOut">
              <a:rPr lang="ru-RU" smtClean="0"/>
              <a:pPr/>
              <a:t>02.09.2018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BBB7BB7-1361-41B9-B999-FE4498167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&#1080;&#1085;&#1090;&#1077;&#1088;&#1094;&#1080;&#1084;&#1083;&#1072;.&#1088;&#1092;/media/k2/items/cache/b9be424794d5139e7a057ecae1289341_XL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75-летию освобождения Цимлянского района от немецко-фашистских захватчиков посвящается…">
            <a:hlinkClick r:id="rId2" tooltip="&quot;Нажмите для предварительного просмотра изображения&quot;"/>
          </p:cNvPr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15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roekty.er.ru/sites/default/files/styles/article_image/public/2018-08/00060e7cc1f59049f30dc44f1800aba0_0.jpg?itok=DwX7JFc9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355"/>
            <a:ext cx="8858280" cy="32147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Классный </a:t>
            </a:r>
            <a:r>
              <a:rPr lang="ru-RU" sz="4400" b="1" dirty="0">
                <a:solidFill>
                  <a:srgbClr val="C00000"/>
                </a:solidFill>
              </a:rPr>
              <a:t>час</a:t>
            </a:r>
            <a:r>
              <a:rPr lang="ru-RU" sz="4400" dirty="0">
                <a:solidFill>
                  <a:srgbClr val="C00000"/>
                </a:solidFill>
              </a:rPr>
              <a:t/>
            </a:r>
            <a:br>
              <a:rPr lang="ru-RU" sz="4400" dirty="0">
                <a:solidFill>
                  <a:srgbClr val="C00000"/>
                </a:solidFill>
              </a:rPr>
            </a:br>
            <a:r>
              <a:rPr lang="ru-RU" sz="4400" dirty="0">
                <a:solidFill>
                  <a:srgbClr val="C00000"/>
                </a:solidFill>
              </a:rPr>
              <a:t> </a:t>
            </a:r>
            <a:r>
              <a:rPr lang="ru-RU" sz="4400" b="1" dirty="0">
                <a:solidFill>
                  <a:srgbClr val="C00000"/>
                </a:solidFill>
              </a:rPr>
              <a:t>«Освобождение Ростовской области от немецко-фашистских захватчиков»</a:t>
            </a:r>
            <a:r>
              <a:rPr lang="ru-RU" sz="4400" dirty="0"/>
              <a:t/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3571876"/>
            <a:ext cx="3886200" cy="1239435"/>
          </a:xfrm>
        </p:spPr>
        <p:txBody>
          <a:bodyPr/>
          <a:lstStyle/>
          <a:p>
            <a:r>
              <a:rPr lang="ru-RU" dirty="0" smtClean="0"/>
              <a:t>Провела: </a:t>
            </a:r>
            <a:r>
              <a:rPr lang="ru-RU" dirty="0" err="1" smtClean="0"/>
              <a:t>кл.рук</a:t>
            </a:r>
            <a:r>
              <a:rPr lang="ru-RU" dirty="0" smtClean="0"/>
              <a:t>. 7кл.</a:t>
            </a:r>
          </a:p>
          <a:p>
            <a:r>
              <a:rPr lang="ru-RU" dirty="0" smtClean="0"/>
              <a:t> Гавриленко Н.В.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786190"/>
            <a:ext cx="8229600" cy="2221101"/>
          </a:xfrm>
        </p:spPr>
        <p:txBody>
          <a:bodyPr>
            <a:normAutofit/>
          </a:bodyPr>
          <a:lstStyle/>
          <a:p>
            <a:r>
              <a:rPr lang="ru-RU" sz="1600" b="1" i="1" dirty="0" smtClean="0"/>
              <a:t>Война вступила на Донскую землю 6 октября 1941 года. После контрнаступления Советских войск под Ростовом в ноябре 1941 г. фронт до середины июля 1942 г. стабилизировался на рубеже р. </a:t>
            </a:r>
            <a:r>
              <a:rPr lang="ru-RU" sz="1600" b="1" i="1" dirty="0" err="1" smtClean="0"/>
              <a:t>Миус</a:t>
            </a:r>
            <a:r>
              <a:rPr lang="ru-RU" sz="1600" b="1" i="1" dirty="0" smtClean="0"/>
              <a:t> («</a:t>
            </a:r>
            <a:r>
              <a:rPr lang="ru-RU" sz="1600" b="1" i="1" dirty="0" err="1" smtClean="0"/>
              <a:t>Миус-фронт</a:t>
            </a:r>
            <a:r>
              <a:rPr lang="ru-RU" sz="1600" b="1" i="1" dirty="0" smtClean="0"/>
              <a:t>»). В течение июля сорок второго года враг на долгие пять — семь месяцев оккупировал территорию Ростовской области, за исключением левобережной части </a:t>
            </a:r>
            <a:r>
              <a:rPr lang="ru-RU" sz="1600" b="1" i="1" dirty="0" err="1" smtClean="0"/>
              <a:t>Вешенского</a:t>
            </a:r>
            <a:r>
              <a:rPr lang="ru-RU" sz="1600" b="1" i="1" dirty="0" smtClean="0"/>
              <a:t> и </a:t>
            </a:r>
            <a:r>
              <a:rPr lang="ru-RU" sz="1600" b="1" i="1" dirty="0" err="1" smtClean="0"/>
              <a:t>Верхнедонского</a:t>
            </a:r>
            <a:r>
              <a:rPr lang="ru-RU" sz="1600" b="1" i="1" dirty="0" smtClean="0"/>
              <a:t> районов.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58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Ростовская область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2018-й год – </a:t>
            </a:r>
            <a:r>
              <a:rPr lang="ru-RU" sz="2000" dirty="0" err="1" smtClean="0">
                <a:solidFill>
                  <a:srgbClr val="C00000"/>
                </a:solidFill>
              </a:rPr>
              <a:t>год</a:t>
            </a:r>
            <a:r>
              <a:rPr lang="ru-RU" sz="2000" dirty="0" smtClean="0">
                <a:solidFill>
                  <a:srgbClr val="C00000"/>
                </a:solidFill>
              </a:rPr>
              <a:t> 75-летия </a:t>
            </a:r>
            <a:r>
              <a:rPr lang="ru-RU" sz="2000" dirty="0" smtClean="0">
                <a:solidFill>
                  <a:srgbClr val="C00000"/>
                </a:solidFill>
              </a:rPr>
              <a:t>освобождения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городов и районов Ростовской </a:t>
            </a:r>
            <a:r>
              <a:rPr lang="ru-RU" sz="2000" dirty="0" smtClean="0">
                <a:solidFill>
                  <a:srgbClr val="C00000"/>
                </a:solidFill>
              </a:rPr>
              <a:t>области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solidFill>
                  <a:srgbClr val="C00000"/>
                </a:solidFill>
              </a:rPr>
              <a:t>Цель </a:t>
            </a:r>
            <a:r>
              <a:rPr lang="ru-RU" sz="1800" dirty="0" smtClean="0">
                <a:solidFill>
                  <a:srgbClr val="C00000"/>
                </a:solidFill>
              </a:rPr>
              <a:t>классного часа:</a:t>
            </a:r>
            <a:r>
              <a:rPr lang="ru-RU" sz="1800" dirty="0" smtClean="0"/>
              <a:t> воспитание патриотов на примерах исторических событий, явлений жизни Ростовской области, родного края, формирование умения прослеживать историческую взаимосвязь между явлениями и событиями прошлого и настоящего на Дону.</a:t>
            </a: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s://proekty.er.ru/sites/default/files/styles/logo_inline/public/2017-05/gerbrostovobl.png?itok=AlbPh1OL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034" y="500042"/>
            <a:ext cx="1353191" cy="1214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429396"/>
          </a:xfrm>
        </p:spPr>
        <p:txBody>
          <a:bodyPr>
            <a:noAutofit/>
          </a:bodyPr>
          <a:lstStyle/>
          <a:p>
            <a:r>
              <a:rPr lang="ru-RU" sz="1200" dirty="0" smtClean="0"/>
              <a:t>В этом году отмечается </a:t>
            </a:r>
            <a:r>
              <a:rPr lang="ru-RU" sz="1200" b="1" dirty="0" smtClean="0"/>
              <a:t>75 лет освобождения нашей Ростовской</a:t>
            </a:r>
            <a:r>
              <a:rPr lang="ru-RU" sz="1200" dirty="0" smtClean="0"/>
              <a:t> области от фашистских захватчиков. Этому важному событию для каждого жителя нашего края посвящен сегодняшний классный час.</a:t>
            </a:r>
          </a:p>
          <a:p>
            <a:r>
              <a:rPr lang="ru-RU" sz="1200" b="1" dirty="0" smtClean="0"/>
              <a:t>22 июня 1941 г.</a:t>
            </a:r>
            <a:r>
              <a:rPr lang="ru-RU" sz="1200" dirty="0" smtClean="0"/>
              <a:t> гитлеровская Германия без объявления войны напала на нашу Родину. Весь советский народ поднялся на защиту своей страны. Началась Великая Отечественная война. 4 долгих года шла Великая Отечественная война. </a:t>
            </a:r>
            <a:r>
              <a:rPr lang="ru-RU" sz="1200" b="1" dirty="0" smtClean="0"/>
              <a:t>1417</a:t>
            </a:r>
            <a:r>
              <a:rPr lang="ru-RU" sz="1200" dirty="0" smtClean="0"/>
              <a:t> дней и ночей продолжалась гигантская битва с фашизмом. Шел смертный бой не ради славы, а ради жизни на земле. Но даже в дни тяжелых испытаний в битвах под Москвой, на Волге, под Курском и на Днепре – советские воины верили, что придет час расплаты с ненавистным врагом.</a:t>
            </a:r>
          </a:p>
          <a:p>
            <a:r>
              <a:rPr lang="ru-RU" sz="1200" dirty="0" smtClean="0"/>
              <a:t>Жизнь по всей стране быстро перестраивались на военный лад.</a:t>
            </a:r>
          </a:p>
          <a:p>
            <a:r>
              <a:rPr lang="ru-RU" sz="1200" dirty="0" smtClean="0"/>
              <a:t>Ростов и Ростовская область в планах фашистского командования были стратегической целью – как «ворота на Кавказ» - к нефти, пшенице, углю, руде. Четырежды донская столица становилась ареной ожесточенных боев, дважды город был оккупирован немецкими войсками. Десятки тысяч ростовчан ушли на фронт в Действующую армию.</a:t>
            </a:r>
          </a:p>
          <a:p>
            <a:r>
              <a:rPr lang="ru-RU" sz="1200" dirty="0" smtClean="0"/>
              <a:t>На временно оккупированной территории Ростовской области сразу же развернулась борьба с фашистами. Развернулось партизанское движение. Партизаны действовали мелкими группами, т.к. вокруг почти нет лесов, в основном степи. Партизаны организовывали крушения поездов фашистов на линии Таганрог – Шахты – Ростов. Партизаны нападали на штабы, гарнизоны фашистов, уничтожили сотни немецких солдат, полицейских, устраивали диверсии, нарушали связь врага, писали и распространяли листовки о действиях Красной Армии.</a:t>
            </a:r>
          </a:p>
          <a:p>
            <a:r>
              <a:rPr lang="ru-RU" sz="1200" dirty="0" smtClean="0"/>
              <a:t>А мощь Советской Армии росла с каждым днем. Разгром </a:t>
            </a:r>
            <a:r>
              <a:rPr lang="ru-RU" sz="1200" dirty="0" err="1" smtClean="0"/>
              <a:t>немецко</a:t>
            </a:r>
            <a:r>
              <a:rPr lang="ru-RU" sz="1200" dirty="0" smtClean="0"/>
              <a:t> фашистских захватчиков под Сталинградом положил начало коренному перелому в ходе ВОВ – началось изгнание фашистов с территории Ростовской области.</a:t>
            </a:r>
          </a:p>
          <a:p>
            <a:r>
              <a:rPr lang="ru-RU" sz="1200" dirty="0" smtClean="0"/>
              <a:t>1 января 1943 года началась </a:t>
            </a:r>
            <a:r>
              <a:rPr lang="ru-RU" sz="1200" b="1" dirty="0" smtClean="0"/>
              <a:t>Ростовская </a:t>
            </a:r>
            <a:r>
              <a:rPr lang="ru-RU" sz="1200" b="1" dirty="0" smtClean="0"/>
              <a:t>наступательная </a:t>
            </a:r>
            <a:r>
              <a:rPr lang="ru-RU" sz="1200" b="1" dirty="0" smtClean="0"/>
              <a:t>операция</a:t>
            </a:r>
            <a:r>
              <a:rPr lang="ru-RU" sz="1200" dirty="0" smtClean="0"/>
              <a:t> как составная часть </a:t>
            </a:r>
            <a:r>
              <a:rPr lang="ru-RU" sz="1200" dirty="0" err="1" smtClean="0"/>
              <a:t>Северо-Кавказской</a:t>
            </a:r>
            <a:r>
              <a:rPr lang="ru-RU" sz="1200" dirty="0" smtClean="0"/>
              <a:t> </a:t>
            </a:r>
            <a:r>
              <a:rPr lang="ru-RU" sz="1200" dirty="0" smtClean="0"/>
              <a:t>стратегической наступательной операции войск Юго-Западного, Южного и Закавказского фронтов. В ходе наступления к середине февраля 1943 года была освобождена большая часть Ростовской области.</a:t>
            </a:r>
            <a:endParaRPr lang="ru-RU" sz="1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85818"/>
          </a:xfrm>
        </p:spPr>
        <p:txBody>
          <a:bodyPr>
            <a:no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2844" y="285728"/>
            <a:ext cx="878687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C00000"/>
                </a:solidFill>
              </a:rPr>
              <a:t>«Хроника освобождения Ростовской области</a:t>
            </a:r>
            <a:r>
              <a:rPr lang="ru-RU" sz="1600" dirty="0" smtClean="0">
                <a:solidFill>
                  <a:srgbClr val="C00000"/>
                </a:solidFill>
              </a:rPr>
              <a:t>».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Освобождение области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началось после успешного наступления наших войск под Сталинградом во второй половине ноября 1942 г.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Войска Юго-Западного фронта 16 декабря начали наступательную операцию «Малый Сатурн» на Среднем Дону, разгромили 8-ю Итальянскую армию и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тормосинскую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танковую группировку немцев и к концу декабря вышли на рубеж Белая Калитва — Миллерово, освободив северные и северо-восточные районы Ростовской области.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январе 1943 года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успешно развивали наступление войска Южного фронта под командованием генерал-полковника А.И. Еременко (1.02.43 г. его сменил генерал Р.Я.Малиновский).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Началось освобождение городов и районов Ростовской области от фашистских захватчиков.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Хроника освобождения Ростовской области от немецко-фашистских захватчиков 1 января 1943 г. – 30 августа 1943 г.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января 1943 года - началась Ростовская наступа­тельная операция как составная часть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Северо-Кавказс­кой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стратегической наступательной операции войск Юго-Западного, Южного и Закавказского фронтов.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освобождена ж/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станцияРемонтное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наши войска овладели районным центром «Дубовское»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освобождены станицы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Цимлянская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Кочетковская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Константиновская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 результате упорного боя советская армия овладела городом и ж/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станцией Морозовская, районным центром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Цимлянская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–наши войска в районе Среднего Дона, продолжая наступление, заняли населенные пункты Большая Орловка, Чертковская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освобождены райцентры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Мартыновка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Николаевская, Романовская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немецко-фашистские захватчики выбиты из ряда поселков: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Ковылкин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Сенной, Крылов,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Ново-Россошинский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Трофимов, Савельев,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Костырочный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Усть-Кагальницкий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Торговый, Ковалевский, Веселый,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Грушевка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10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наши войска освободили город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Семикаракорск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11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фашисты выбиты из районного центра Кутейниково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16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 результате героической обороны был отбит важнейший стратегический объект - ж/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Красновка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Это место вошло в историю Великой Отечественной войны благодаря подвигу 13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героев-ликунов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Рота из 13 гвардейцев со своим командиром лейтенантом Иваном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Ликуновым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захватила 3 дома на окраине поселка Донской и удерживала их, уничтожив около 100 гитлеровцев. Фашистские захватчики подожгли дома в попытке сломить оборону, где они и погибли, но вновь прибывшие советские войска перебили остатки армии врага и захватили важный пункт немецкой обороны.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17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после упорного боя был освобожден город Миллерово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18 января -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был освобожден Константиновск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19 января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наши войска заняли города Каменск, Белая Калитва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714356"/>
            <a:ext cx="878687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 результате решительной атаки освобожден город Пролетарск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21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заняты село и  ж/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станция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Шаблиевка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22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освобождены город Сальск, совхоз «Гигант»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25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отбита станица Егорлыкская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нашими войсками занят город Зерноград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–освобождены районные центры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Кагальницкая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Крыловская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штурм Азова, Батайска; бои за Кулешовку и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Койсуг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 результате упорной атаки наши войска овладели городом Азовом, тем самым ликвидировав последний очаг сопротивления противника на левом берегу р. Дон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штурм г. Ростова-на-Дону, освобождены станица Елизаветинская, село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Обуховка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12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 город Шахты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13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нашими войсками заняты города Каменск-Шахтинский, Новочеркасск, Новошахтинск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14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 город Ростов-на-Дону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15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освобождены города Гуково, Донецк;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Родионово-Несветаевское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Кутейниково, </a:t>
            </a:r>
            <a:r>
              <a:rPr lang="ru-RU" sz="1400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Гревцово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Волошино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16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занят город Чалтырь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18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наши войска заняли ряд населенных пунктов, в том числе Матвеев Курган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 февраля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освобожден районный центр Куйбышево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28 января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западнее Ростова-на-Дону наши войска ведут огневой бой с противником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28 апреля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западнее Ростова-на-Дону огнем нашей артиллерии разрушено 10 вражеских дотов и блиндажей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21 мая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западнее Ростова-на-Дону продолжается артиллерийская перестрелка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 июня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западнее Ростова-на-Дону наши части уничтожили 2 артиллерийские батареи, разрушили 3 блиндажа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17 июля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западнее Ростова-на-Дону происходила перестрелка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30 августа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войска Южного фронта разгромили таганрогскую группировку немцев и овладели городом Таганрогом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100" dirty="0" smtClean="0"/>
              <a:t>.</a:t>
            </a:r>
            <a:endParaRPr lang="ru-RU" sz="2100" dirty="0" smtClean="0"/>
          </a:p>
          <a:p>
            <a:r>
              <a:rPr lang="ru-RU" sz="2100" dirty="0" smtClean="0"/>
              <a:t> </a:t>
            </a:r>
          </a:p>
          <a:p>
            <a:r>
              <a:rPr lang="ru-RU" sz="2100" b="1" dirty="0" smtClean="0"/>
              <a:t>Спасибо Всем, кто жизнь отдал,</a:t>
            </a:r>
            <a:endParaRPr lang="ru-RU" sz="2100" dirty="0" smtClean="0"/>
          </a:p>
          <a:p>
            <a:r>
              <a:rPr lang="ru-RU" sz="2100" b="1" dirty="0" smtClean="0"/>
              <a:t>За Русь родную, за свободу,</a:t>
            </a:r>
            <a:endParaRPr lang="ru-RU" sz="2100" dirty="0" smtClean="0"/>
          </a:p>
          <a:p>
            <a:r>
              <a:rPr lang="ru-RU" sz="2100" b="1" dirty="0" smtClean="0"/>
              <a:t>Кто страх забыл и воевал,</a:t>
            </a:r>
            <a:endParaRPr lang="ru-RU" sz="2100" dirty="0" smtClean="0"/>
          </a:p>
          <a:p>
            <a:r>
              <a:rPr lang="ru-RU" sz="2100" b="1" dirty="0" smtClean="0"/>
              <a:t>Служа любимому народу.</a:t>
            </a:r>
            <a:endParaRPr lang="ru-RU" sz="2100" dirty="0" smtClean="0"/>
          </a:p>
          <a:p>
            <a:r>
              <a:rPr lang="ru-RU" sz="2100" b="1" dirty="0" smtClean="0"/>
              <a:t>Спасибо Вам,</a:t>
            </a:r>
            <a:endParaRPr lang="ru-RU" sz="2100" dirty="0" smtClean="0"/>
          </a:p>
          <a:p>
            <a:r>
              <a:rPr lang="ru-RU" sz="2100" b="1" dirty="0" smtClean="0"/>
              <a:t>Ваш подвиг вечен,</a:t>
            </a:r>
            <a:endParaRPr lang="ru-RU" sz="2100" dirty="0" smtClean="0"/>
          </a:p>
          <a:p>
            <a:r>
              <a:rPr lang="ru-RU" sz="2100" b="1" dirty="0" smtClean="0"/>
              <a:t>Пока жива моя страна,</a:t>
            </a:r>
            <a:endParaRPr lang="ru-RU" sz="2100" dirty="0" smtClean="0"/>
          </a:p>
          <a:p>
            <a:r>
              <a:rPr lang="ru-RU" sz="2100" b="1" dirty="0" smtClean="0"/>
              <a:t>Вы в душах наших,</a:t>
            </a:r>
            <a:endParaRPr lang="ru-RU" sz="2100" dirty="0" smtClean="0"/>
          </a:p>
          <a:p>
            <a:r>
              <a:rPr lang="ru-RU" sz="2100" b="1" dirty="0" smtClean="0"/>
              <a:t>В нашем сердце,</a:t>
            </a:r>
            <a:endParaRPr lang="ru-RU" sz="2100" dirty="0" smtClean="0"/>
          </a:p>
          <a:p>
            <a:r>
              <a:rPr lang="ru-RU" sz="2100" b="1" dirty="0" smtClean="0"/>
              <a:t>Героев не забудем, никогда!!!</a:t>
            </a:r>
            <a:endParaRPr lang="ru-RU" sz="21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Давно отгремели военные залпы, но о прошедшей войне напоминают нам памятники и обелиски солдатскому мужеству. У их подножия всегда лежат живые цветы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163</TotalTime>
  <Words>117</Words>
  <Application>Microsoft Office PowerPoint</Application>
  <PresentationFormat>Экран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Классный час  «Освобождение Ростовской области от немецко-фашистских захватчиков» </vt:lpstr>
      <vt:lpstr>Ростовская область 2018-й год – год 75-летия освобождения  городов и районов Ростовской области   Цель классного часа: воспитание патриотов на примерах исторических событий, явлений жизни Ростовской области, родного края, формирование умения прослеживать историческую взаимосвязь между явлениями и событиями прошлого и настоящего на Дону.</vt:lpstr>
      <vt:lpstr> </vt:lpstr>
      <vt:lpstr>Слайд 6</vt:lpstr>
      <vt:lpstr>Слайд 7</vt:lpstr>
      <vt:lpstr>Давно отгремели военные залпы, но о прошедшей войне напоминают нам памятники и обелиски солдатскому мужеству. У их подножия всегда лежат живые цветы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 «Освобождение Ростовской области от немецко-фашистских захватчиков»</dc:title>
  <dc:creator>55</dc:creator>
  <cp:lastModifiedBy>55</cp:lastModifiedBy>
  <cp:revision>28</cp:revision>
  <dcterms:created xsi:type="dcterms:W3CDTF">2018-09-02T11:36:28Z</dcterms:created>
  <dcterms:modified xsi:type="dcterms:W3CDTF">2018-09-02T14:21:44Z</dcterms:modified>
</cp:coreProperties>
</file>