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1/17/2019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http://foto-cvetov.com/1/romashka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419600"/>
            <a:ext cx="2592179" cy="213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09600" y="1371600"/>
            <a:ext cx="8001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Where is the butterfly</a:t>
            </a:r>
            <a:r>
              <a:rPr lang="ru-RU" sz="6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206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ru-RU" sz="60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206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Picture 6" descr="http://file.mobilmusic.ru/44/fa/f5/116032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04800" y="4953000"/>
            <a:ext cx="2176463" cy="217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590800" y="5105399"/>
            <a:ext cx="4648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Муниципальное образовательное учреждение «</a:t>
            </a:r>
            <a:r>
              <a:rPr lang="ru-RU" b="1" dirty="0" err="1" smtClean="0">
                <a:solidFill>
                  <a:srgbClr val="002060"/>
                </a:solidFill>
              </a:rPr>
              <a:t>Разметелевская</a:t>
            </a:r>
            <a:r>
              <a:rPr lang="ru-RU" b="1" dirty="0" smtClean="0">
                <a:solidFill>
                  <a:srgbClr val="002060"/>
                </a:solidFill>
              </a:rPr>
              <a:t> СОШ»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    учитель английского языка Ахмедова Н.Х.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8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25945" y="4724400"/>
            <a:ext cx="221805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PREPOSITIONS OF PLACE</a:t>
            </a:r>
            <a:endParaRPr lang="ru-RU" dirty="0">
              <a:solidFill>
                <a:srgbClr val="0070C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http://foto-cvetov.com/1/romashka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0" y="2057400"/>
            <a:ext cx="2592179" cy="213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0" y="4572000"/>
            <a:ext cx="2514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4512445"/>
            <a:ext cx="2438400" cy="234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http://file.mobilmusic.ru/44/fa/f5/116032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676400"/>
            <a:ext cx="3167063" cy="316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524000" y="533401"/>
            <a:ext cx="6248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smtClean="0">
                <a:solidFill>
                  <a:srgbClr val="C00000"/>
                </a:solidFill>
              </a:rPr>
              <a:t>Where is the BUTTERFLY?</a:t>
            </a:r>
            <a:endParaRPr lang="ru-RU" sz="48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http://foto-cvetov.com/1/romashka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7230" y="2057400"/>
            <a:ext cx="34177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0" y="4572000"/>
            <a:ext cx="2514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4512445"/>
            <a:ext cx="2438400" cy="234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http://file.mobilmusic.ru/44/fa/f5/116032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1295400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772400" y="9144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924800" y="304800"/>
            <a:ext cx="576064" cy="59561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http://foto-cvetov.com/1/romashka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2286000"/>
            <a:ext cx="34177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0" y="4572000"/>
            <a:ext cx="2514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4512445"/>
            <a:ext cx="2438400" cy="234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http://file.mobilmusic.ru/44/fa/f5/116032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9400" y="-152400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696200" y="10668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848600" y="228600"/>
            <a:ext cx="576064" cy="60867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half" idx="4294967295"/>
          </p:nvPr>
        </p:nvSpPr>
        <p:spPr>
          <a:xfrm>
            <a:off x="0" y="5367338"/>
            <a:ext cx="5486400" cy="8048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000" dirty="0" smtClean="0"/>
              <a:t>                  ABOVE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http://foto-cvetov.com/1/romashka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1219200"/>
            <a:ext cx="34177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0" y="4572000"/>
            <a:ext cx="2514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4512445"/>
            <a:ext cx="2438400" cy="234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http://file.mobilmusic.ru/44/fa/f5/116032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00" y="4419600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696200" y="5334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848600" y="1676400"/>
            <a:ext cx="576064" cy="60867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BELOW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http://foto-cvetov.com/1/romashka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1752600"/>
            <a:ext cx="34177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0" y="4572000"/>
            <a:ext cx="2514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4512445"/>
            <a:ext cx="2438400" cy="234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http://file.mobilmusic.ru/44/fa/f5/116032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" y="1752600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696200" y="5334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858000" y="685800"/>
            <a:ext cx="576064" cy="60867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THE LEFT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 descr="http://foto-cvetov.com/1/romashka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1752600"/>
            <a:ext cx="34177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0" y="4572000"/>
            <a:ext cx="2514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4512445"/>
            <a:ext cx="2438400" cy="234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http://file.mobilmusic.ru/44/fa/f5/116032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11223" y="1705640"/>
            <a:ext cx="2438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7315200" y="5334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8382000" y="685800"/>
            <a:ext cx="576064" cy="60867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THE RIGHT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0" y="4572000"/>
            <a:ext cx="2514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4512445"/>
            <a:ext cx="2438400" cy="234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http://file.mobilmusic.ru/44/fa/f5/116032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219200"/>
            <a:ext cx="281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Овал 7"/>
          <p:cNvSpPr/>
          <p:nvPr/>
        </p:nvSpPr>
        <p:spPr>
          <a:xfrm>
            <a:off x="8382000" y="533400"/>
            <a:ext cx="576064" cy="60867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9" name="Picture 22" descr="http://foto-cvetov.com/1/romashka2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9400" y="1752600"/>
            <a:ext cx="34177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7772400" y="3810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BEHIND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0" y="4572000"/>
            <a:ext cx="2514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4512445"/>
            <a:ext cx="2438400" cy="234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http://foto-cvetov.com/1/romashka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1752600"/>
            <a:ext cx="34177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7772400" y="3810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6" descr="http://file.mobilmusic.ru/44/fa/f5/116032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1400" y="3048000"/>
            <a:ext cx="281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8153400" y="990600"/>
            <a:ext cx="576064" cy="60867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FRONT OF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0" y="4572000"/>
            <a:ext cx="2514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4512445"/>
            <a:ext cx="2438400" cy="234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http://foto-cvetov.com/1/romashka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1981200"/>
            <a:ext cx="2884350" cy="2379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http://file.mobilmusic.ru/44/fa/f5/116032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0"/>
            <a:ext cx="281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918657" y="522009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Круговая стрелка 13"/>
          <p:cNvSpPr/>
          <p:nvPr/>
        </p:nvSpPr>
        <p:spPr>
          <a:xfrm>
            <a:off x="6517635" y="122711"/>
            <a:ext cx="1716444" cy="1712995"/>
          </a:xfrm>
          <a:prstGeom prst="circularArrow">
            <a:avLst>
              <a:gd name="adj1" fmla="val 0"/>
              <a:gd name="adj2" fmla="val 1653383"/>
              <a:gd name="adj3" fmla="val 2121518"/>
              <a:gd name="adj4" fmla="val 5241747"/>
              <a:gd name="adj5" fmla="val 40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7086600" y="1600200"/>
            <a:ext cx="576064" cy="60867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895600" y="5486400"/>
            <a:ext cx="464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Click the butterfly!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116205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AROUND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18131E-6 C 0.11476 4.18131E-6 0.20833 0.11702 0.20833 0.26087 C 0.20833 0.40448 0.11476 0.52173 0 0.52173 C -0.11493 0.52173 -0.20833 0.40448 -0.20833 0.26087 C -0.20833 0.11702 -0.11493 4.18131E-6 0 4.18131E-6 Z " pathEditMode="relative" rAng="0" ptsTypes="fffff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0" y="4572000"/>
            <a:ext cx="2514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4512445"/>
            <a:ext cx="2438400" cy="234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http://foto-cvetov.com/1/romashka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1676400"/>
            <a:ext cx="34177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781800" y="4572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6" descr="http://file.mobilmusic.ru/44/fa/f5/116032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5016300" y="1378527"/>
            <a:ext cx="2438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8161517" y="609600"/>
            <a:ext cx="576064" cy="60867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трелка влево 7"/>
          <p:cNvSpPr/>
          <p:nvPr/>
        </p:nvSpPr>
        <p:spPr>
          <a:xfrm>
            <a:off x="7535149" y="761770"/>
            <a:ext cx="593367" cy="30433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908499" y="5486400"/>
            <a:ext cx="33270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Click the butterfly! 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INTO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48148E-6 L -0.375 -1.48148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0" y="4572000"/>
            <a:ext cx="2514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4512445"/>
            <a:ext cx="2438400" cy="234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http://foto-cvetov.com/1/romashka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600200"/>
            <a:ext cx="34177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629400" y="3048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6" descr="http://file.mobilmusic.ru/44/fa/f5/116032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30859" y="1447800"/>
            <a:ext cx="281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Овал 11"/>
          <p:cNvSpPr/>
          <p:nvPr/>
        </p:nvSpPr>
        <p:spPr>
          <a:xfrm>
            <a:off x="8106172" y="457200"/>
            <a:ext cx="576064" cy="60867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Стрелка влево 7"/>
          <p:cNvSpPr/>
          <p:nvPr/>
        </p:nvSpPr>
        <p:spPr>
          <a:xfrm flipH="1">
            <a:off x="7424935" y="602108"/>
            <a:ext cx="685800" cy="31886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908499" y="5486400"/>
            <a:ext cx="33270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Click the butterfly!</a:t>
            </a:r>
            <a:r>
              <a:rPr lang="ru-RU" b="1" dirty="0" smtClean="0">
                <a:solidFill>
                  <a:srgbClr val="002060"/>
                </a:solidFill>
              </a:rPr>
              <a:t>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 OF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3.33333E-6 L 0.30417 -0.0055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08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0" y="4572000"/>
            <a:ext cx="2514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6" descr="http://foto-cvetov.com/1/romashka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4512445"/>
            <a:ext cx="2438400" cy="2345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http://foto-cvetov.com/1/romashka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1524000"/>
            <a:ext cx="34177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http://file.mobilmusic.ru/44/fa/f5/116032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00" y="1066800"/>
            <a:ext cx="281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1219200" y="5312569"/>
            <a:ext cx="5486400" cy="8048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 smtClean="0"/>
              <a:t>             IN THE MIDDLE</a:t>
            </a:r>
            <a:endParaRPr lang="ru-RU" sz="4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162800" y="6096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7331968" y="762461"/>
            <a:ext cx="576064" cy="60867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heme/theme1.xml><?xml version="1.0" encoding="utf-8"?>
<a:theme xmlns:a="http://schemas.openxmlformats.org/drawingml/2006/main" name="Тема1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Тема13</Template>
  <TotalTime>123</TotalTime>
  <Words>61</Words>
  <Application>Microsoft Office PowerPoint</Application>
  <PresentationFormat>Экран (4:3)</PresentationFormat>
  <Paragraphs>21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Тема13</vt:lpstr>
      <vt:lpstr>PREPOSITIONS OF PLACE</vt:lpstr>
      <vt:lpstr>Презентация PowerPoint</vt:lpstr>
      <vt:lpstr>ON</vt:lpstr>
      <vt:lpstr>Презентация PowerPoint</vt:lpstr>
      <vt:lpstr>BELOW</vt:lpstr>
      <vt:lpstr>ON THE LEFT</vt:lpstr>
      <vt:lpstr>ON THE RIGHT</vt:lpstr>
      <vt:lpstr>BEHIND</vt:lpstr>
      <vt:lpstr>IN FRONT OF</vt:lpstr>
      <vt:lpstr>AROUND</vt:lpstr>
      <vt:lpstr>INTO</vt:lpstr>
      <vt:lpstr>OUT OF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Windows User</cp:lastModifiedBy>
  <cp:revision>34</cp:revision>
  <dcterms:created xsi:type="dcterms:W3CDTF">2016-01-04T12:47:44Z</dcterms:created>
  <dcterms:modified xsi:type="dcterms:W3CDTF">2019-01-17T13:09:35Z</dcterms:modified>
</cp:coreProperties>
</file>