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4D11E154-ACA5-41FE-BEF5-A46E75F7328C}">
          <p14:sldIdLst>
            <p14:sldId id="271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70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6016" y="5052545"/>
            <a:ext cx="4427983" cy="154480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Презентацию подготовила</a:t>
            </a:r>
          </a:p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Лукьянская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И.Н.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17581" y="548681"/>
            <a:ext cx="7175351" cy="1512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ТЕРЕМОК</a:t>
            </a:r>
            <a:endParaRPr lang="ru-RU" dirty="0"/>
          </a:p>
        </p:txBody>
      </p:sp>
      <p:pic>
        <p:nvPicPr>
          <p:cNvPr id="6" name="Picture 2" descr="http://audioskazki.net/wp-content/gallery/rus_skazki/teremok-3/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23728" y="165867"/>
            <a:ext cx="4960167" cy="4356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640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764704"/>
            <a:ext cx="2952328" cy="5256584"/>
          </a:xfrm>
        </p:spPr>
        <p:txBody>
          <a:bodyPr/>
          <a:lstStyle/>
          <a:p>
            <a:pPr marL="0" indent="0" algn="ctr">
              <a:spcAft>
                <a:spcPts val="300"/>
              </a:spcAft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Стоял в поле теремок. Бежала мимо мышка-норушка. Увидела теремок, остановилась и спрашивает: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6" name="Picture 2" descr="http://audioskazki.net/wp-content/gallery/rus_skazki/teremok-3/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6012160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205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692696"/>
            <a:ext cx="2808312" cy="4822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-Кто-кто в теремочке живёт, кто-кто в невысоком живёт? Никто не отзывается. Вошла мышка в теремок и стала в нём жить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5" name="Picture 2" descr="http://audioskazki.net/wp-content/gallery/rus_skazki/teremok-3/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6012160" cy="6264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7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udioskazki.net/wp-content/gallery/rus_skazki/teremok-3/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4420"/>
            <a:ext cx="5796136" cy="6438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>
          <a:xfrm>
            <a:off x="5940152" y="731520"/>
            <a:ext cx="3096344" cy="347472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SzPct val="128000"/>
              <a:buNone/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Прискакала к терему лягушка-квакушка и спрашивает: </a:t>
            </a:r>
            <a:b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-Кто-кто в теремочке живёт, кто-кто в невысоком живёт.</a:t>
            </a:r>
            <a:br>
              <a:rPr lang="ru-RU" sz="24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400" b="1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100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268760"/>
            <a:ext cx="2808312" cy="50405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effectLst/>
              </a:rPr>
              <a:t>-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Я мышка-норушка, а ты кто?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-А я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лягушка-квакушка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-Иди ко мне жить!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Лягушка прыгнула в теремок. Стали они жить вдвоём.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</a:p>
        </p:txBody>
      </p:sp>
      <p:pic>
        <p:nvPicPr>
          <p:cNvPr id="5" name="Picture 2" descr="http://audioskazki.net/wp-content/gallery/rus_skazki/teremok-3/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4420"/>
            <a:ext cx="5868144" cy="6438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72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1484784"/>
            <a:ext cx="3168352" cy="403038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Бежал мимо зайчик-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effectLst/>
              </a:rPr>
              <a:t>побегайчик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. Остановился и спрашивает: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  <a:t>-Кто-кто в теремочке живёт, кто-кто в невысоком живёт?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audioskazki.net/wp-content/gallery/rus_skazki/teremok-3/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440668"/>
            <a:ext cx="4824536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189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412776"/>
            <a:ext cx="3528392" cy="439248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i="1" dirty="0" smtClean="0">
                <a:solidFill>
                  <a:schemeClr val="bg2">
                    <a:lumMod val="50000"/>
                  </a:schemeClr>
                </a:solidFill>
                <a:effectLst/>
              </a:rPr>
              <a:t>-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Я, мышка-норушка.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лягушка-квакушка, а ты кто?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-А я зайчик-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effectLst/>
              </a:rPr>
              <a:t>побегайчик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-Иди к нам жить!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Заяц скок в теремок. Стали они втроём жить.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6" name="Picture 2" descr="http://audioskazki.net/wp-content/gallery/rus_skazki/teremok-3/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9552" y="440668"/>
            <a:ext cx="4824536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16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908720"/>
            <a:ext cx="3672408" cy="532859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Идёт лисичка-сестричка. Постучала в окошко и спрашивает: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-Кто-кто в теремочке живёт, кто-кто в невысоком живёт?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 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мышка-норушка.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лягушка-квакушка.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зайчик-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effectLst/>
              </a:rPr>
              <a:t>побегайчик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, а ты кто?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-А я лисичка-сестричка.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-Иди к нам жить!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Забралась лисичка в теремок. Стали они вчетвером жить.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2" descr="http://audioskazki.net/wp-content/gallery/rus_skazki/teremok-3/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5184576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735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980728"/>
            <a:ext cx="3096344" cy="48874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Прибежал волчок-серый бочок и спрашивает: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-Кто-кто в теремочке живёт, кто-кто в невысоком живёт?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2" descr="http://audioskazki.net/wp-content/gallery/rus_skazki/teremok-3/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5256584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826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548680"/>
            <a:ext cx="3672408" cy="59046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мышка-норушка.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лягушка-квакушка.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зайчик-</a:t>
            </a:r>
            <a:r>
              <a:rPr lang="ru-RU" sz="2400" i="1" dirty="0" err="1">
                <a:solidFill>
                  <a:schemeClr val="bg2">
                    <a:lumMod val="50000"/>
                  </a:schemeClr>
                </a:solidFill>
                <a:effectLst/>
              </a:rPr>
              <a:t>побегайчик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лисичка-сестричка, а ты кто?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-А я волчок-серый бочок.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-Иди к нам жить!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>Волк и влез в теремок. Стали они впятером жить. Вот они все в тереме живут, песни поют.</a:t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2" descr="http://audioskazki.net/wp-content/gallery/rus_skazki/teremok-3/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5256584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636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548680"/>
            <a:ext cx="4032448" cy="55446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Вдруг идёт мимо медведь косолапый. Увидел теремок, услыхал песни, остановился и заревел во всю мочь: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-Кто-кто в теремочке живёт, кто-кто в невысоком живёт?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мышка-норушка.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лягушка-квакушка.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зайчик-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effectLst/>
              </a:rPr>
              <a:t>побегайчик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-Я, лисичка-сестричка.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 волчок-серый бочок, а ты кто?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-А я медведь косолапый.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-Иди к нам жить!</a:t>
            </a:r>
            <a: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ru-RU" sz="24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4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2" descr="http://audioskazki.net/wp-content/gallery/rus_skazki/teremok-3/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08457"/>
            <a:ext cx="5112568" cy="5641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407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908720"/>
            <a:ext cx="3168352" cy="48965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Медведь и полез в теремок. Лез-лез, лез-лез – никак не мог влезть и говорит: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-Я лучше у вас на крыше буду жить.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-Да ты нас раздавишь!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-Нет, не раздавлю.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-Ну так полезай!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  <a:t>Влез медведь на крышу и только уселся, как затрещал теремок, упал на бок и развалился.</a:t>
            </a:r>
            <a:br>
              <a:rPr lang="ru-RU" sz="200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ru-RU" sz="2000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2" descr="http://audioskazki.net/wp-content/gallery/rus_skazki/teremok-3/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911246"/>
            <a:ext cx="5400600" cy="5544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262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audioskazki.net/wp-content/gallery/rus_skazki/teremok-3/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4824536" cy="6192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52120" y="548680"/>
            <a:ext cx="3240360" cy="4968552"/>
          </a:xfrm>
        </p:spPr>
        <p:txBody>
          <a:bodyPr/>
          <a:lstStyle/>
          <a:p>
            <a:pPr marL="0" indent="0">
              <a:buNone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Еле-еле успели из него выскочить мышка-норушка, лягушка-квакушка, зайчик-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</a:rPr>
              <a:t>побегайчик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, лисичка-сестричка, волчок-серый бочок – все целые и невредимые. Принялись они брёвна носить, доски пилить – новый теремок строить. Лучше прежнего выстроили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!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858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997"/>
    </mc:Choice>
    <mc:Fallback>
      <p:transition spd="slow" advTm="1399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2492896"/>
            <a:ext cx="640080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8800" b="1" i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xmlns="" val="15029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</TotalTime>
  <Words>164</Words>
  <Application>Microsoft Office PowerPoint</Application>
  <PresentationFormat>Экран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ТЕРЕМОК</vt:lpstr>
      <vt:lpstr>Стоял в поле теремок. Бежала мимо мышка-норушка. Увидела теремок, остановилась и спрашивает:   </vt:lpstr>
      <vt:lpstr>-Кто-кто в теремочке живёт, кто-кто в невысоком живёт? Никто не отзывается. Вошла мышка в теремок и стала в нём жить. </vt:lpstr>
      <vt:lpstr>Слайд 4</vt:lpstr>
      <vt:lpstr>-Я мышка-норушка, а ты кто? -А я лягушка-квакушка. -Иди ко мне жить! Лягушка прыгнула в теремок. Стали они жить вдвоём.  </vt:lpstr>
      <vt:lpstr>Бежал мимо зайчик-побегайчик. Остановился и спрашивает: -Кто-кто в теремочке живёт, кто-кто в невысоком живёт? </vt:lpstr>
      <vt:lpstr>-Я, мышка-норушка. -Я, лягушка-квакушка, а ты кто? -А я зайчик-побегайчик. -Иди к нам жить! Заяц скок в теремок. Стали они втроём жить. </vt:lpstr>
      <vt:lpstr>Идёт лисичка-сестричка. Постучала в окошко и спрашивает: -Кто-кто в теремочке живёт, кто-кто в невысоком живёт?   -Я, мышка-норушка. -Я, лягушка-квакушка. -Я, зайчик-побегайчик, а ты кто? -А я лисичка-сестричка. -Иди к нам жить! Забралась лисичка в теремок. Стали они вчетвером жить. </vt:lpstr>
      <vt:lpstr> Прибежал волчок-серый бочок и спрашивает: -Кто-кто в теремочке живёт, кто-кто в невысоком живёт? </vt:lpstr>
      <vt:lpstr>-Я, мышка-норушка. -Я, лягушка-квакушка. -Я, зайчик-побегайчик. -Я, лисичка-сестричка, а ты кто? -А я волчок-серый бочок. -Иди к нам жить! Волк и влез в теремок. Стали они впятером жить. Вот они все в тереме живут, песни поют. </vt:lpstr>
      <vt:lpstr>Вдруг идёт мимо медведь косолапый. Увидел теремок, услыхал песни, остановился и заревел во всю мочь: -Кто-кто в теремочке живёт, кто-кто в невысоком живёт? -Я, мышка-норушка. -Я, лягушка-квакушка. -Я, зайчик-побегайчик. -Я, лисичка-сестричка. -Я волчок-серый бочок, а ты кто? -А я медведь косолапый. -Иди к нам жить! </vt:lpstr>
      <vt:lpstr>Медведь и полез в теремок. Лез-лез, лез-лез – никак не мог влезть и говорит: -Я лучше у вас на крыше буду жить. -Да ты нас раздавишь! -Нет, не раздавлю. -Ну так полезай! Влез медведь на крышу и только уселся, как затрещал теремок, упал на бок и развалился. </vt:lpstr>
      <vt:lpstr>Еле-еле успели из него выскочить мышка-норушка, лягушка-квакушка, зайчик-побегайчик, лисичка-сестричка, волчок-серый бочок – все целые и невредимые. Принялись они брёвна носить, доски пилить – новый теремок строить. Лучше прежнего выстроили!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ТЕРЕМОК</dc:title>
  <dc:creator>Привет!</dc:creator>
  <cp:lastModifiedBy>Пользователь Windows</cp:lastModifiedBy>
  <cp:revision>7</cp:revision>
  <dcterms:modified xsi:type="dcterms:W3CDTF">2018-10-15T09:05:50Z</dcterms:modified>
</cp:coreProperties>
</file>