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0A85-AC3B-4911-B414-CCAA2CE88F00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D16B-5554-4D56-9314-B6E49579E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586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0A85-AC3B-4911-B414-CCAA2CE88F00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D16B-5554-4D56-9314-B6E49579E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800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0A85-AC3B-4911-B414-CCAA2CE88F00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D16B-5554-4D56-9314-B6E49579E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225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0A85-AC3B-4911-B414-CCAA2CE88F00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D16B-5554-4D56-9314-B6E49579E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803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0A85-AC3B-4911-B414-CCAA2CE88F00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D16B-5554-4D56-9314-B6E49579E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579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0A85-AC3B-4911-B414-CCAA2CE88F00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D16B-5554-4D56-9314-B6E49579E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424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0A85-AC3B-4911-B414-CCAA2CE88F00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D16B-5554-4D56-9314-B6E49579E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109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0A85-AC3B-4911-B414-CCAA2CE88F00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D16B-5554-4D56-9314-B6E49579E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449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0A85-AC3B-4911-B414-CCAA2CE88F00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D16B-5554-4D56-9314-B6E49579E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949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0A85-AC3B-4911-B414-CCAA2CE88F00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D16B-5554-4D56-9314-B6E49579E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592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50A85-AC3B-4911-B414-CCAA2CE88F00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9D16B-5554-4D56-9314-B6E49579E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026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50A85-AC3B-4911-B414-CCAA2CE88F00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19D16B-5554-4D56-9314-B6E49579EA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367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73546" y="4658717"/>
            <a:ext cx="40865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«Проект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черновик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будущего»</a:t>
            </a:r>
          </a:p>
          <a:p>
            <a:pPr algn="r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Жюль Ренар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13803" y="874262"/>
            <a:ext cx="9346477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dirty="0">
                <a:ln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Проектной деятельность обучающихся в процессе освоения предмета </a:t>
            </a:r>
            <a:br>
              <a:rPr lang="ru-RU" sz="5400" b="1" dirty="0">
                <a:ln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>
                <a:ln/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«Физика»</a:t>
            </a:r>
          </a:p>
        </p:txBody>
      </p:sp>
    </p:spTree>
    <p:extLst>
      <p:ext uri="{BB962C8B-B14F-4D97-AF65-F5344CB8AC3E}">
        <p14:creationId xmlns:p14="http://schemas.microsoft.com/office/powerpoint/2010/main" val="211514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tvoy-bor.ru/image/upload/2016/02/7e/7e2d843cd06b10e8794cd02dcd2772569c5af39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60" y="1299028"/>
            <a:ext cx="6187043" cy="4124695"/>
          </a:xfrm>
          <a:prstGeom prst="rect">
            <a:avLst/>
          </a:prstGeom>
          <a:noFill/>
          <a:effectLst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66966" y="2699657"/>
            <a:ext cx="5338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«Науки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делятся на две группы – на физику и собирание марок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.»</a:t>
            </a:r>
          </a:p>
          <a:p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Эрнест Резерфорд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165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rubic.us/wp-content/uploads/2017/12/studying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50" y="2353631"/>
            <a:ext cx="6139543" cy="4082796"/>
          </a:xfrm>
          <a:prstGeom prst="rect">
            <a:avLst/>
          </a:prstGeom>
          <a:noFill/>
          <a:effectLst>
            <a:softEdge rad="279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t2.depositphotos.com/2631505/6571/i/950/depositphotos_65719743-stock-photo-young-stressed-student-girl-study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793" y="2829338"/>
            <a:ext cx="5418579" cy="3607089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75657" y="546118"/>
            <a:ext cx="88589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активизация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познавательной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самостоятельности и творчества</a:t>
            </a:r>
          </a:p>
        </p:txBody>
      </p:sp>
    </p:spTree>
    <p:extLst>
      <p:ext uri="{BB962C8B-B14F-4D97-AF65-F5344CB8AC3E}">
        <p14:creationId xmlns:p14="http://schemas.microsoft.com/office/powerpoint/2010/main" val="219337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1056" y="602467"/>
            <a:ext cx="11451772" cy="54895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3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Этапы:</a:t>
            </a:r>
            <a:endParaRPr lang="ru-RU" sz="43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i="1" u="sng" dirty="0">
                <a:uFill>
                  <a:solidFill>
                    <a:srgbClr val="7030A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Начальный этап: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студент совместно с преподавателем (при необходимости) определяется с темой проекта;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u="sng" dirty="0">
                <a:uFill>
                  <a:solidFill>
                    <a:srgbClr val="7030A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студенты читают методические указания и вникают в суть темы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i="1" u="sng" dirty="0">
                <a:uFill>
                  <a:solidFill>
                    <a:srgbClr val="7030A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</a:t>
            </a:r>
            <a:r>
              <a:rPr lang="ru-RU" i="1" dirty="0">
                <a:uFill>
                  <a:solidFill>
                    <a:srgbClr val="7030A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проводят опыты, выполняют необходимые расчеты, подводят итоги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u="sng" dirty="0">
                <a:uFill>
                  <a:solidFill>
                    <a:srgbClr val="7030A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результатов</a:t>
            </a:r>
            <a:r>
              <a:rPr lang="ru-RU" i="1" dirty="0">
                <a:uFill>
                  <a:solidFill>
                    <a:srgbClr val="7030A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преподаватель оценивает правильность расчетов и выполнения опыта;</a:t>
            </a:r>
          </a:p>
          <a:p>
            <a:pPr marL="514350" indent="-514350">
              <a:buFont typeface="+mj-lt"/>
              <a:buAutoNum type="arabicPeriod"/>
            </a:pPr>
            <a:r>
              <a:rPr lang="ru-RU" i="1" u="sng" dirty="0">
                <a:uFill>
                  <a:solidFill>
                    <a:srgbClr val="7030A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проекта</a:t>
            </a:r>
            <a:r>
              <a:rPr lang="ru-RU" i="1" dirty="0">
                <a:uFill>
                  <a:solidFill>
                    <a:srgbClr val="7030A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uFill>
                  <a:solidFill>
                    <a:srgbClr val="7030A0"/>
                  </a:solidFill>
                </a:u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студенты выступают с докладами, отвечают на вопросы сокурсников и преподавателя.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799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продлить срок работы батарейки?</a:t>
            </a:r>
            <a:endParaRPr lang="ru-RU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12630"/>
          </a:xfrm>
        </p:spPr>
        <p:txBody>
          <a:bodyPr/>
          <a:lstStyle/>
          <a:p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проектной работы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узнать, как можно продлить срок работы батарейки.</a:t>
            </a:r>
          </a:p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исследования: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пальчиковые батарейки, так как они чаще всего используются дома.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://onlygadgets.ru/img/tovar/6200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83" t="21403" r="28112" b="16768"/>
          <a:stretch/>
        </p:blipFill>
        <p:spPr bwMode="auto">
          <a:xfrm>
            <a:off x="1304306" y="4085112"/>
            <a:ext cx="2684603" cy="247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avatars.mds.yandex.net/get-marketpic/330747/market_rcXEmyYF-m3dlV-MO7Ydow/ori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91" b="22156"/>
          <a:stretch/>
        </p:blipFill>
        <p:spPr bwMode="auto">
          <a:xfrm>
            <a:off x="6401996" y="4085112"/>
            <a:ext cx="3371396" cy="187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66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5640" y="463139"/>
            <a:ext cx="11352811" cy="61395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i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Гипотеза:</a:t>
            </a:r>
            <a:endParaRPr lang="ru-RU" sz="3200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Время работы батарейки зависит от цены.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Существует несколько способов, чтобы продлить срок работы батарейки.</a:t>
            </a:r>
          </a:p>
          <a:p>
            <a:pPr marL="0" indent="0">
              <a:buNone/>
            </a:pPr>
            <a:r>
              <a:rPr lang="ru-RU" sz="3200" i="1" u="sng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3200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Узнать историю создания батарейки.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Выявить отношение окружающих к данной проблеме.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Спланировать ряд опытов и наблюдений по решению поставленной проблемы.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Провести наблюдения, обобщить.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Сделать выводы о справедливости гипотез. </a:t>
            </a:r>
          </a:p>
        </p:txBody>
      </p:sp>
    </p:spTree>
    <p:extLst>
      <p:ext uri="{BB962C8B-B14F-4D97-AF65-F5344CB8AC3E}">
        <p14:creationId xmlns:p14="http://schemas.microsoft.com/office/powerpoint/2010/main" val="284869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12176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лан действий: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5067" y="816222"/>
            <a:ext cx="10515600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анкетирование по данному вопросу.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пять направлений исследования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сравнить время работы дешёвых и дорогих батареек;</a:t>
            </a:r>
          </a:p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протереть наждачной бумагой края неработающей батарейки;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побить, размять молотком корпус батарейки;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положить батарейки в морозильную камеру;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положить батарейки на горячую комнатную батарею;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Проверить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будут ли работать батарейки после проведённых опытов.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Наблюдать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опытами и записывать результаты.</a:t>
            </a:r>
          </a:p>
        </p:txBody>
      </p:sp>
    </p:spTree>
    <p:extLst>
      <p:ext uri="{BB962C8B-B14F-4D97-AF65-F5344CB8AC3E}">
        <p14:creationId xmlns:p14="http://schemas.microsoft.com/office/powerpoint/2010/main" val="398709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733260"/>
            <a:ext cx="10515600" cy="1325563"/>
          </a:xfrm>
        </p:spPr>
        <p:txBody>
          <a:bodyPr/>
          <a:lstStyle/>
          <a:p>
            <a:r>
              <a:rPr lang="ru-RU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Итоги: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58823"/>
            <a:ext cx="10515600" cy="4351338"/>
          </a:xfrm>
        </p:spPr>
        <p:txBody>
          <a:bodyPr/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Выгоднее покупать батарейки средней цены.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чтобы продлить срок работы батарейки достаточно помять батарейку или положить на горячий предмет и можно ещё некоторое время её использовать.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88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Альтернативные источники тока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 descr="http://900igr.net/up/datai/143245/0004-007-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2" t="35220" r="122" b="5944"/>
          <a:stretch/>
        </p:blipFill>
        <p:spPr bwMode="auto">
          <a:xfrm>
            <a:off x="0" y="2660073"/>
            <a:ext cx="8449067" cy="3883230"/>
          </a:xfrm>
          <a:prstGeom prst="rect">
            <a:avLst/>
          </a:prstGeom>
          <a:noFill/>
          <a:effectLst>
            <a:softEdge rad="279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ds04.infourok.ru/uploads/ex/080b/000fabf2-b54728f3/hello_html_m67bc386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8935" y="2632496"/>
            <a:ext cx="5214409" cy="3910807"/>
          </a:xfrm>
          <a:prstGeom prst="rect">
            <a:avLst/>
          </a:prstGeom>
          <a:noFill/>
          <a:effectLst>
            <a:softEdge rad="292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Электрическая схема моей </a:t>
            </a: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квартиры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 descr="http://tok96.ru/images/statja/Shema_jelektroprovodki_kvartiry/Shema_jelektroprovodki_kvartiry_0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296" y="1221198"/>
            <a:ext cx="7985249" cy="5432485"/>
          </a:xfrm>
          <a:prstGeom prst="rect">
            <a:avLst/>
          </a:prstGeom>
          <a:noFill/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425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Солнечные батареи в домашних </a:t>
            </a:r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условиях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098" name="Picture 2" descr="http://blog.berlon.ru/wp-content/uploads/2012/06/100_80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58" y="2316279"/>
            <a:ext cx="5737833" cy="4291899"/>
          </a:xfrm>
          <a:prstGeom prst="rect">
            <a:avLst/>
          </a:prstGeom>
          <a:noFill/>
          <a:effectLst>
            <a:softEdge rad="266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remoo.ru/wp-content/uploads/2017/06/solnechnye-batarei-svoimi-rukami-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291" y="2298028"/>
            <a:ext cx="5803062" cy="4328403"/>
          </a:xfrm>
          <a:prstGeom prst="rect">
            <a:avLst/>
          </a:prstGeom>
          <a:noFill/>
          <a:effectLst>
            <a:softEdge rad="241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56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Темы проектной работы: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5696" y="1837501"/>
            <a:ext cx="10515600" cy="4351338"/>
          </a:xfrm>
        </p:spPr>
        <p:txBody>
          <a:bodyPr>
            <a:noAutofit/>
          </a:bodyPr>
          <a:lstStyle/>
          <a:p>
            <a:pPr lvl="0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сбережения электроэнергии в квартире.</a:t>
            </a:r>
          </a:p>
          <a:p>
            <a:pPr lvl="0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электрического тока.</a:t>
            </a:r>
          </a:p>
          <a:p>
            <a:pPr lvl="0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электропроводности различных жидкостей.</a:t>
            </a:r>
          </a:p>
          <a:p>
            <a:pPr lvl="0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электроснабжения квартиры.</a:t>
            </a:r>
          </a:p>
          <a:p>
            <a:pPr lvl="0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электроприборов в быту и расчет стоимости потребления электроэнергии.</a:t>
            </a:r>
          </a:p>
          <a:p>
            <a:pPr lvl="0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гальванического эффекта.</a:t>
            </a:r>
          </a:p>
          <a:p>
            <a:pPr lvl="0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физических и потребительских свойств электроламп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04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943" y="305748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0109" y="1500683"/>
            <a:ext cx="7885215" cy="4389478"/>
          </a:xfrm>
        </p:spPr>
        <p:txBody>
          <a:bodyPr>
            <a:normAutofit fontScale="85000" lnSpcReduction="10000"/>
          </a:bodyPr>
          <a:lstStyle/>
          <a:p>
            <a:pPr marL="0" indent="457200">
              <a:lnSpc>
                <a:spcPct val="150000"/>
              </a:lnSpc>
              <a:buNone/>
            </a:pP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роектная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является эффективной инновационной формой проведения занятий по физике, которая значительно повышает внутреннюю мотивацию, уровень самостоятельности, эрудированности, способствует развитию социально – активной личности субъектов познавательного процесса.</a:t>
            </a:r>
          </a:p>
        </p:txBody>
      </p:sp>
      <p:pic>
        <p:nvPicPr>
          <p:cNvPr id="6146" name="Picture 2" descr="https://www.lustrium.ru/upload/iblock/890/8901da124c3e3c82de143aa16570ad1d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0" r="8752"/>
          <a:stretch/>
        </p:blipFill>
        <p:spPr bwMode="auto">
          <a:xfrm>
            <a:off x="190005" y="1631311"/>
            <a:ext cx="3586348" cy="4364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59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283</Words>
  <Application>Microsoft Office PowerPoint</Application>
  <PresentationFormat>Широкоэкранный</PresentationFormat>
  <Paragraphs>49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Как продлить срок работы батарейки?</vt:lpstr>
      <vt:lpstr>Презентация PowerPoint</vt:lpstr>
      <vt:lpstr>План действий:</vt:lpstr>
      <vt:lpstr>Итоги: </vt:lpstr>
      <vt:lpstr>Альтернативные источники тока </vt:lpstr>
      <vt:lpstr>Электрическая схема моей квартиры </vt:lpstr>
      <vt:lpstr>Солнечные батареи в домашних условиях </vt:lpstr>
      <vt:lpstr>Темы проектной работы:</vt:lpstr>
      <vt:lpstr>Заключение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Проектной деятельность обучающихся в процессе освоения предмета  «Физика» </dc:title>
  <dc:creator>SuperSU</dc:creator>
  <cp:lastModifiedBy>Teacher</cp:lastModifiedBy>
  <cp:revision>14</cp:revision>
  <dcterms:created xsi:type="dcterms:W3CDTF">2019-02-06T02:30:55Z</dcterms:created>
  <dcterms:modified xsi:type="dcterms:W3CDTF">2019-02-12T06:06:45Z</dcterms:modified>
</cp:coreProperties>
</file>