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67" r:id="rId7"/>
    <p:sldId id="262" r:id="rId8"/>
    <p:sldId id="263" r:id="rId9"/>
    <p:sldId id="264" r:id="rId10"/>
    <p:sldId id="268" r:id="rId11"/>
    <p:sldId id="265" r:id="rId12"/>
    <p:sldId id="269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12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DF7B74-DC16-4E8E-9732-C814C70988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5403D-96D1-472F-BE4E-025AAA407E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26167-1337-41C0-94EC-5688D426AF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F637B-DDCD-440C-BC4D-061B0AD70C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CC45D2-35F2-45C8-888D-AA30CBD772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F28D8A-42DA-44FA-97F5-F36DB68039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4A39ED-9290-46A3-94AA-F0BB9F4A40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0DB0D-645C-4DFD-93B6-82D22F6EAE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20C01-1BD1-486D-8FEB-E4CA9832D5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35390-301D-4400-B572-74BE0A5216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DECA2D-AB29-4CD4-9645-31BB8C5650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386CEE-85DA-4BFA-9907-C69698691FE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21" y="5445125"/>
            <a:ext cx="8389968" cy="1152525"/>
          </a:xfrm>
        </p:spPr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</a:rPr>
              <a:t>HOW  TO WRITE A PERSONAL LETTER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Constantia" pitchFamily="18" charset="0"/>
              </a:rPr>
              <a:t> </a:t>
            </a: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Constantia" pitchFamily="18" charset="0"/>
              </a:rPr>
              <a:t>Informal letters are written to people that</a:t>
            </a:r>
            <a:r>
              <a:rPr kumimoji="0" lang="en-US" b="1" u="none" strike="noStrike" cap="none" normalizeH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Constantia" pitchFamily="18" charset="0"/>
              </a:rPr>
              <a:t> </a:t>
            </a: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Constantia" pitchFamily="18" charset="0"/>
              </a:rPr>
              <a:t>we know very well. </a:t>
            </a:r>
          </a:p>
          <a:p>
            <a:pPr lvl="0">
              <a:buFont typeface="Arial" pitchFamily="34" charset="0"/>
              <a:buChar char="•"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Constantia" pitchFamily="18" charset="0"/>
              </a:rPr>
              <a:t>We can write about our holiday, new friends, personal problems, etc.</a:t>
            </a:r>
          </a:p>
          <a:p>
            <a:pPr lvl="0">
              <a:buFont typeface="Arial" pitchFamily="34" charset="0"/>
              <a:buChar char="•"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Constantia" pitchFamily="18" charset="0"/>
              </a:rPr>
              <a:t>Informal letters are written in an informal style. </a:t>
            </a:r>
            <a:endParaRPr kumimoji="0" lang="en-US" b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pitchFamily="34" charset="0"/>
            </a:endParaRPr>
          </a:p>
          <a:p>
            <a:endParaRPr lang="ru-RU" dirty="0">
              <a:solidFill>
                <a:srgbClr val="525129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8229600" cy="1203348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STRUCTURE</a:t>
            </a:r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:</a:t>
            </a:r>
            <a:r>
              <a:rPr lang="ru-RU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25129"/>
                </a:solidFill>
              </a:rPr>
              <a:t>Your address</a:t>
            </a:r>
          </a:p>
          <a:p>
            <a:r>
              <a:rPr lang="en-US" dirty="0" smtClean="0">
                <a:solidFill>
                  <a:srgbClr val="525129"/>
                </a:solidFill>
              </a:rPr>
              <a:t>Date</a:t>
            </a:r>
          </a:p>
          <a:p>
            <a:r>
              <a:rPr lang="en-US" dirty="0" smtClean="0">
                <a:solidFill>
                  <a:srgbClr val="525129"/>
                </a:solidFill>
              </a:rPr>
              <a:t>Greeting</a:t>
            </a:r>
          </a:p>
          <a:p>
            <a:r>
              <a:rPr lang="en-US" dirty="0" smtClean="0">
                <a:solidFill>
                  <a:srgbClr val="525129"/>
                </a:solidFill>
              </a:rPr>
              <a:t>Introduction</a:t>
            </a:r>
          </a:p>
          <a:p>
            <a:r>
              <a:rPr lang="en-US" dirty="0" smtClean="0">
                <a:solidFill>
                  <a:srgbClr val="525129"/>
                </a:solidFill>
              </a:rPr>
              <a:t>Main body</a:t>
            </a:r>
          </a:p>
          <a:p>
            <a:r>
              <a:rPr lang="en-US" dirty="0" smtClean="0">
                <a:solidFill>
                  <a:srgbClr val="525129"/>
                </a:solidFill>
              </a:rPr>
              <a:t>Conclusion</a:t>
            </a:r>
          </a:p>
          <a:p>
            <a:r>
              <a:rPr lang="en-US" dirty="0" smtClean="0">
                <a:solidFill>
                  <a:srgbClr val="525129"/>
                </a:solidFill>
              </a:rPr>
              <a:t>Ending</a:t>
            </a:r>
          </a:p>
          <a:p>
            <a:pPr>
              <a:buNone/>
            </a:pPr>
            <a:endParaRPr lang="ru-RU" dirty="0">
              <a:solidFill>
                <a:srgbClr val="525129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25129"/>
                </a:solidFill>
              </a:rPr>
              <a:t>The structure of a letter</a:t>
            </a:r>
            <a:endParaRPr lang="ru-RU" dirty="0">
              <a:solidFill>
                <a:srgbClr val="525129"/>
              </a:solidFill>
            </a:endParaRPr>
          </a:p>
        </p:txBody>
      </p:sp>
      <p:grpSp>
        <p:nvGrpSpPr>
          <p:cNvPr id="6" name="Group 2"/>
          <p:cNvGrpSpPr>
            <a:grpSpLocks noGrp="1"/>
          </p:cNvGrpSpPr>
          <p:nvPr>
            <p:ph type="body" idx="1"/>
          </p:nvPr>
        </p:nvGrpSpPr>
        <p:grpSpPr bwMode="auto">
          <a:xfrm>
            <a:off x="457200" y="1600200"/>
            <a:ext cx="8229600" cy="4525963"/>
            <a:chOff x="5040" y="2574"/>
            <a:chExt cx="6480" cy="8280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5040" y="2574"/>
              <a:ext cx="6480" cy="82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8460" y="2754"/>
              <a:ext cx="2700" cy="108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1. Your address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8460" y="4014"/>
              <a:ext cx="2700" cy="468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2.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Date</a:t>
              </a: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5400" y="4554"/>
              <a:ext cx="2700" cy="45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3.Greeting</a:t>
              </a: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5400" y="5094"/>
              <a:ext cx="5760" cy="564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4.Introduction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5411" y="5920"/>
              <a:ext cx="5738" cy="256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5. Main body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5400" y="8694"/>
              <a:ext cx="5760" cy="49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6.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Conclusion</a:t>
              </a: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5400" y="9414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7.</a:t>
              </a:r>
              <a:r>
                <a:rPr kumimoji="0" lang="en-US" sz="1400" b="1" i="0" u="none" strike="noStrike" cap="none" normalizeH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 </a:t>
              </a:r>
              <a:r>
                <a:rPr lang="en-US" sz="1400" b="1" dirty="0" smtClean="0">
                  <a:solidFill>
                    <a:schemeClr val="accent1">
                      <a:lumMod val="25000"/>
                    </a:schemeClr>
                  </a:solidFill>
                  <a:latin typeface="Calibri" pitchFamily="34" charset="0"/>
                </a:rPr>
                <a:t>E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nding</a:t>
              </a: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5400" y="10134"/>
              <a:ext cx="2880" cy="3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808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8.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accent1">
                      <a:lumMod val="25000"/>
                    </a:schemeClr>
                  </a:solidFill>
                  <a:effectLst/>
                  <a:latin typeface="Calibri" pitchFamily="34" charset="0"/>
                </a:rPr>
                <a:t>Signature</a:t>
              </a: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525129"/>
                </a:solidFill>
              </a:rPr>
              <a:t>EXAMPLES OF ADDRESSES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25000"/>
                  </a:schemeClr>
                </a:solidFill>
              </a:rPr>
              <a:t>19 Green Street                               Moscow                                                           Russia</a:t>
            </a:r>
          </a:p>
          <a:p>
            <a:endParaRPr lang="en-US" dirty="0">
              <a:solidFill>
                <a:schemeClr val="accent1">
                  <a:lumMod val="2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25000"/>
                  </a:schemeClr>
                </a:solidFill>
              </a:rPr>
              <a:t>Moscow                                                             Russia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25129"/>
                </a:solidFill>
              </a:rPr>
              <a:t>EXAMPLES OF DATES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034" y="1500174"/>
            <a:ext cx="4040188" cy="4554551"/>
          </a:xfrm>
        </p:spPr>
        <p:txBody>
          <a:bodyPr/>
          <a:lstStyle/>
          <a:p>
            <a:pPr fontAlgn="t">
              <a:buNone/>
            </a:pPr>
            <a:r>
              <a:rPr lang="en-US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en-US" b="1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British </a:t>
            </a:r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English</a:t>
            </a:r>
            <a:endParaRPr lang="ru-RU" b="1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t"/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1st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December 2012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t"/>
            <a:r>
              <a:rPr lang="en-US" dirty="0">
                <a:solidFill>
                  <a:schemeClr val="accent1">
                    <a:lumMod val="25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d 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November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2012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t"/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11th 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August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2012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t"/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15th 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March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2012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28736"/>
            <a:ext cx="4041775" cy="4697427"/>
          </a:xfrm>
        </p:spPr>
        <p:txBody>
          <a:bodyPr/>
          <a:lstStyle/>
          <a:p>
            <a:pPr fontAlgn="t">
              <a:buNone/>
            </a:pPr>
            <a:r>
              <a:rPr lang="en-US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en-US" b="1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American </a:t>
            </a:r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English</a:t>
            </a:r>
            <a:endParaRPr lang="ru-RU" b="1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t"/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December1st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2012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t"/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November 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</a:rPr>
              <a:t>3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d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2012 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t"/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August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11th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2012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pPr fontAlgn="t"/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March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15th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2012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25129"/>
                </a:solidFill>
              </a:rPr>
              <a:t>EXAMPLES OF GREETINGS</a:t>
            </a:r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0" indent="0"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Dear Sally,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 eaLnBrk="0" hangingPunct="0">
              <a:spcBef>
                <a:spcPct val="0"/>
              </a:spcBef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Dear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David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Dear Dad,</a:t>
            </a:r>
            <a:endParaRPr lang="ru-RU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Dear Mom,</a:t>
            </a:r>
            <a:endParaRPr lang="ru-RU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Dear Uncle,</a:t>
            </a:r>
            <a:endParaRPr lang="ru-RU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Dear Aunt,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Dear </a:t>
            </a:r>
            <a:r>
              <a:rPr lang="en-US" b="1" dirty="0" err="1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Mr</a:t>
            </a:r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b="1" dirty="0" smtClean="0">
                <a:solidFill>
                  <a:schemeClr val="accent1">
                    <a:lumMod val="25000"/>
                  </a:schemeClr>
                </a:solidFill>
              </a:rPr>
              <a:t>Wood</a:t>
            </a:r>
            <a:r>
              <a:rPr lang="en-US" b="1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,</a:t>
            </a:r>
            <a:endParaRPr lang="ru-RU" b="1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My darling,</a:t>
            </a:r>
            <a:endParaRPr lang="ru-RU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indent="0" eaLnBrk="0" hangingPunct="0">
              <a:spcBef>
                <a:spcPct val="0"/>
              </a:spcBef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ru-RU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25129"/>
                </a:solidFill>
              </a:rPr>
              <a:t>EXAMPLES OF INTRODUCTION</a:t>
            </a:r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Thanks for…, </a:t>
            </a:r>
            <a:endParaRPr lang="en-US" dirty="0" smtClean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Many 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thanks for…, </a:t>
            </a:r>
            <a:endParaRPr lang="en-US" dirty="0" smtClean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How 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nice of you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…,</a:t>
            </a:r>
          </a:p>
          <a:p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I was awfully glad to get your letter…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I must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apologize </a:t>
            </a:r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for not writing…,</a:t>
            </a:r>
            <a:endParaRPr lang="ru-RU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I really should have written sooner….</a:t>
            </a:r>
            <a:endParaRPr lang="ru-RU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25129"/>
                </a:solidFill>
              </a:rPr>
              <a:t>MAIN BODY</a:t>
            </a:r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 smtClean="0">
                <a:solidFill>
                  <a:schemeClr val="accent1">
                    <a:lumMod val="25000"/>
                  </a:schemeClr>
                </a:solidFill>
              </a:rPr>
              <a:t>write about the main topic of the letter in detail. </a:t>
            </a:r>
          </a:p>
          <a:p>
            <a:pPr algn="just"/>
            <a:r>
              <a:rPr lang="en-US" dirty="0" smtClean="0">
                <a:solidFill>
                  <a:schemeClr val="accent1">
                    <a:lumMod val="25000"/>
                  </a:schemeClr>
                </a:solidFill>
              </a:rPr>
              <a:t>d</a:t>
            </a:r>
            <a:r>
              <a:rPr lang="en-GB" dirty="0" err="1" smtClean="0">
                <a:solidFill>
                  <a:schemeClr val="accent1">
                    <a:lumMod val="25000"/>
                  </a:schemeClr>
                </a:solidFill>
              </a:rPr>
              <a:t>evelop</a:t>
            </a:r>
            <a:r>
              <a:rPr lang="en-GB" dirty="0" smtClean="0">
                <a:solidFill>
                  <a:schemeClr val="accent1">
                    <a:lumMod val="25000"/>
                  </a:schemeClr>
                </a:solidFill>
              </a:rPr>
              <a:t> the topic in paragraphs (using links)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endParaRPr lang="ru-RU" dirty="0">
              <a:solidFill>
                <a:srgbClr val="525129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25129"/>
                </a:solidFill>
              </a:rPr>
              <a:t>EXAMPLES OF CONCLUSION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Write soon.</a:t>
            </a:r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</a:pPr>
            <a:r>
              <a:rPr lang="en-US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See you soon. Goodbye.</a:t>
            </a:r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</a:pPr>
            <a:r>
              <a:rPr lang="en-US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Please drop me a line when you are free.</a:t>
            </a:r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</a:pPr>
            <a:r>
              <a:rPr lang="en-US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Please convey my warmest regards to your family.</a:t>
            </a:r>
          </a:p>
          <a:p>
            <a:r>
              <a:rPr lang="en-GB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That’s all for now.</a:t>
            </a:r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n-GB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Give my regards to…</a:t>
            </a:r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n-GB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I can’t wait to hear from you.</a:t>
            </a:r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n-GB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Looking forward to seeing you.</a:t>
            </a:r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n-GB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Please, write soon.</a:t>
            </a:r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n-GB" sz="2000" b="1" dirty="0" smtClean="0">
                <a:solidFill>
                  <a:schemeClr val="accent1">
                    <a:lumMod val="2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Best wishes.</a:t>
            </a:r>
          </a:p>
          <a:p>
            <a:r>
              <a:rPr lang="en-US" sz="2000" b="1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I’ll write again soon.</a:t>
            </a:r>
            <a:endParaRPr lang="ru-RU" sz="2000" b="1" dirty="0">
              <a:solidFill>
                <a:schemeClr val="accent1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sz="2000" b="1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Hope </a:t>
            </a:r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to hear from you soon.</a:t>
            </a:r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25129"/>
                </a:solidFill>
              </a:rPr>
              <a:t>EXAMPLES OF ENDINGS</a:t>
            </a:r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1">
                    <a:lumMod val="25000"/>
                  </a:schemeClr>
                </a:solidFill>
              </a:rPr>
              <a:t>Best wishes, </a:t>
            </a:r>
          </a:p>
          <a:p>
            <a:pPr algn="just"/>
            <a:r>
              <a:rPr lang="en-US" dirty="0" smtClean="0">
                <a:solidFill>
                  <a:schemeClr val="accent1">
                    <a:lumMod val="25000"/>
                  </a:schemeClr>
                </a:solidFill>
              </a:rPr>
              <a:t> All the best,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pPr lvl="0" algn="just"/>
            <a:r>
              <a:rPr lang="en-US" dirty="0" smtClean="0">
                <a:solidFill>
                  <a:schemeClr val="accent1">
                    <a:lumMod val="25000"/>
                  </a:schemeClr>
                </a:solidFill>
              </a:rPr>
              <a:t> Yours,</a:t>
            </a:r>
            <a:endParaRPr lang="ru-RU" dirty="0" smtClean="0">
              <a:solidFill>
                <a:schemeClr val="accent1">
                  <a:lumMod val="25000"/>
                </a:schemeClr>
              </a:solidFill>
            </a:endParaRPr>
          </a:p>
          <a:p>
            <a:endParaRPr lang="ru-RU" dirty="0">
              <a:solidFill>
                <a:srgbClr val="525129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25129"/>
                </a:solidFill>
              </a:rPr>
              <a:t>EXAMPLES OF SIGNATURE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Sally   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David</a:t>
            </a:r>
          </a:p>
          <a:p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 err="1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Nastya</a:t>
            </a:r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dirty="0" smtClean="0">
                <a:solidFill>
                  <a:schemeClr val="accent1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Kristin</a:t>
            </a:r>
            <a:endParaRPr lang="ru-RU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">
  <a:themeElements>
    <a:clrScheme name="Текст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кст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Текст</Template>
  <TotalTime>56</TotalTime>
  <Words>319</Words>
  <Application>Microsoft Office PowerPoint</Application>
  <PresentationFormat>Экран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Текст</vt:lpstr>
      <vt:lpstr>HOW  TO WRITE A PERSONAL LETTER</vt:lpstr>
      <vt:lpstr>Слайд 2</vt:lpstr>
      <vt:lpstr>STRUCTURE: </vt:lpstr>
      <vt:lpstr>The structure of a letter</vt:lpstr>
      <vt:lpstr>EXAMPLES OF ADDRESSES</vt:lpstr>
      <vt:lpstr>EXAMPLES OF DATES</vt:lpstr>
      <vt:lpstr>EXAMPLES OF GREETINGS</vt:lpstr>
      <vt:lpstr>EXAMPLES OF INTRODUCTION</vt:lpstr>
      <vt:lpstr>MAIN BODY</vt:lpstr>
      <vt:lpstr>EXAMPLES OF CONCLUSION</vt:lpstr>
      <vt:lpstr>EXAMPLES OF ENDINGS</vt:lpstr>
      <vt:lpstr>EXAMPLES OF SIGNATURE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 TO WRITE A PERSONAL LETTER</dc:title>
  <dc:creator>Радуга</dc:creator>
  <cp:lastModifiedBy>Радуга</cp:lastModifiedBy>
  <cp:revision>7</cp:revision>
  <dcterms:created xsi:type="dcterms:W3CDTF">2012-12-17T14:54:52Z</dcterms:created>
  <dcterms:modified xsi:type="dcterms:W3CDTF">2012-12-18T13:57:41Z</dcterms:modified>
</cp:coreProperties>
</file>