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80" r:id="rId2"/>
    <p:sldId id="322" r:id="rId3"/>
    <p:sldId id="302" r:id="rId4"/>
    <p:sldId id="323" r:id="rId5"/>
    <p:sldId id="324" r:id="rId6"/>
    <p:sldId id="325" r:id="rId7"/>
    <p:sldId id="309" r:id="rId8"/>
    <p:sldId id="327" r:id="rId9"/>
    <p:sldId id="328" r:id="rId10"/>
    <p:sldId id="329" r:id="rId11"/>
    <p:sldId id="330" r:id="rId12"/>
    <p:sldId id="331" r:id="rId13"/>
    <p:sldId id="333" r:id="rId14"/>
    <p:sldId id="332" r:id="rId15"/>
    <p:sldId id="335" r:id="rId16"/>
    <p:sldId id="337" r:id="rId17"/>
    <p:sldId id="338" r:id="rId18"/>
    <p:sldId id="334" r:id="rId19"/>
    <p:sldId id="336" r:id="rId20"/>
    <p:sldId id="340" r:id="rId21"/>
    <p:sldId id="341" r:id="rId22"/>
    <p:sldId id="339" r:id="rId23"/>
    <p:sldId id="343" r:id="rId24"/>
    <p:sldId id="279" r:id="rId25"/>
    <p:sldId id="29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1F2C94-3210-496A-AF68-1E27A06F8949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0889B-266C-423B-89CF-FC8541EF31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FB771DE-4DAD-4E1C-A589-00B02E03FED5}" type="slidenum">
              <a:rPr lang="ru-RU" altLang="ru-RU"/>
              <a:pPr eaLnBrk="1" hangingPunct="1"/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4149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6480" y="1604329"/>
            <a:ext cx="4043520" cy="452351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38240" y="1604329"/>
            <a:ext cx="4043520" cy="452351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5440" y="273629"/>
            <a:ext cx="2056320" cy="585421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6480" y="273629"/>
            <a:ext cx="6030720" cy="585421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6480" y="273629"/>
            <a:ext cx="8225280" cy="1142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текста заголовка щелкните мышью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6480" y="1604329"/>
            <a:ext cx="8225280" cy="452351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5471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Для правки структуры щелкните мышью</a:t>
            </a:r>
          </a:p>
          <a:p>
            <a:pPr lvl="1"/>
            <a:r>
              <a:rPr lang="en-GB" smtClean="0"/>
              <a:t>Второй уровень структуры</a:t>
            </a:r>
          </a:p>
          <a:p>
            <a:pPr lvl="2"/>
            <a:r>
              <a:rPr lang="en-GB" smtClean="0"/>
              <a:t>Третий уровень структуры</a:t>
            </a:r>
          </a:p>
          <a:p>
            <a:pPr lvl="3"/>
            <a:r>
              <a:rPr lang="en-GB" smtClean="0"/>
              <a:t>Четвертый уровень структуры</a:t>
            </a:r>
          </a:p>
          <a:p>
            <a:pPr lvl="4"/>
            <a:r>
              <a:rPr lang="en-GB" smtClean="0"/>
              <a:t>Пятый уровень структуры</a:t>
            </a:r>
          </a:p>
          <a:p>
            <a:pPr lvl="4"/>
            <a:r>
              <a:rPr lang="en-GB" smtClean="0"/>
              <a:t>Шестой уровень структуры</a:t>
            </a:r>
          </a:p>
          <a:p>
            <a:pPr lvl="4"/>
            <a:r>
              <a:rPr lang="en-GB" smtClean="0"/>
              <a:t>Седьмой уровень структуры</a:t>
            </a:r>
          </a:p>
          <a:p>
            <a:pPr lvl="4"/>
            <a:r>
              <a:rPr lang="en-GB" smtClean="0"/>
              <a:t>Восьмой уровень структуры</a:t>
            </a:r>
          </a:p>
          <a:p>
            <a:pPr lvl="4"/>
            <a:r>
              <a:rPr lang="en-GB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6481" y="6247376"/>
            <a:ext cx="2126880" cy="4694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95000"/>
              </a:lnSpc>
              <a:buFont typeface="Times New Roman" pitchFamily="16" charset="0"/>
              <a:buNone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2A9A50E6-CB06-4E9C-845F-C58578DB4131}" type="datetimeFigureOut">
              <a:rPr lang="ru-RU" smtClean="0"/>
              <a:pPr/>
              <a:t>11.02.2018</a:t>
            </a:fld>
            <a:endParaRPr lang="ru-RU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27681" y="6247376"/>
            <a:ext cx="2895840" cy="4694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95000"/>
              </a:lnSpc>
              <a:buFont typeface="Times New Roman" pitchFamily="16" charset="0"/>
              <a:buNone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6321" y="6247376"/>
            <a:ext cx="2126880" cy="4694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95000"/>
              </a:lnSpc>
              <a:buFont typeface="Times New Roman" pitchFamily="16" charset="0"/>
              <a:buNone/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  <a:defRPr sz="1300">
                <a:solidFill>
                  <a:srgbClr val="000000"/>
                </a:solidFill>
                <a:latin typeface="Times New Roman" pitchFamily="16" charset="0"/>
                <a:cs typeface="Arial Unicode MS" charset="0"/>
              </a:defRPr>
            </a:lvl1pPr>
          </a:lstStyle>
          <a:p>
            <a:fld id="{EF448A68-4DAC-45C1-99B0-AC4EB688CE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2pPr>
      <a:lvl3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3pPr>
      <a:lvl4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4pPr>
      <a:lvl5pPr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5pPr>
      <a:lvl6pPr marL="2280994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6pPr>
      <a:lvl7pPr marL="2695720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7pPr>
      <a:lvl8pPr marL="3110446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8pPr>
      <a:lvl9pPr marL="3525172" indent="-207363" algn="ctr" defTabSz="407526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000">
          <a:solidFill>
            <a:srgbClr val="000000"/>
          </a:solidFill>
          <a:latin typeface="Arial" charset="0"/>
          <a:ea typeface="MS Gothic" charset="0"/>
          <a:cs typeface="MS Gothic" charset="0"/>
        </a:defRPr>
      </a:lvl9pPr>
    </p:titleStyle>
    <p:bodyStyle>
      <a:lvl1pPr marL="311045" indent="-311045" algn="l" defTabSz="407526" rtl="0" eaLnBrk="1" fontAlgn="base" hangingPunct="1">
        <a:lnSpc>
          <a:spcPct val="93000"/>
        </a:lnSpc>
        <a:spcBef>
          <a:spcPct val="0"/>
        </a:spcBef>
        <a:spcAft>
          <a:spcPts val="1293"/>
        </a:spcAft>
        <a:buClr>
          <a:srgbClr val="000000"/>
        </a:buClr>
        <a:buSzPct val="100000"/>
        <a:buFont typeface="Times New Roman" pitchFamily="18" charset="0"/>
        <a:buChar char="•"/>
        <a:defRPr sz="2900">
          <a:solidFill>
            <a:srgbClr val="000000"/>
          </a:solidFill>
          <a:latin typeface="+mn-lt"/>
          <a:ea typeface="+mn-ea"/>
          <a:cs typeface="+mn-cs"/>
        </a:defRPr>
      </a:lvl1pPr>
      <a:lvl2pPr marL="673930" indent="-259204" algn="l" defTabSz="407526" rtl="0" eaLnBrk="1" fontAlgn="base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100000"/>
        <a:buFont typeface="Times New Roman" pitchFamily="18" charset="0"/>
        <a:buChar char="–"/>
        <a:defRPr sz="2500">
          <a:solidFill>
            <a:srgbClr val="000000"/>
          </a:solidFill>
          <a:latin typeface="+mn-lt"/>
          <a:ea typeface="+mn-ea"/>
          <a:cs typeface="+mn-cs"/>
        </a:defRPr>
      </a:lvl2pPr>
      <a:lvl3pPr marL="1036815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100000"/>
        <a:buFont typeface="Times New Roman" pitchFamily="18" charset="0"/>
        <a:buChar char="•"/>
        <a:defRPr sz="2200">
          <a:solidFill>
            <a:srgbClr val="000000"/>
          </a:solidFill>
          <a:latin typeface="+mn-lt"/>
          <a:ea typeface="+mn-ea"/>
          <a:cs typeface="+mn-cs"/>
        </a:defRPr>
      </a:lvl3pPr>
      <a:lvl4pPr marL="1451541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100000"/>
        <a:buFont typeface="Times New Roman" pitchFamily="18" charset="0"/>
        <a:buChar char="–"/>
        <a:defRPr sz="1800">
          <a:solidFill>
            <a:srgbClr val="000000"/>
          </a:solidFill>
          <a:latin typeface="+mn-lt"/>
          <a:ea typeface="+mn-ea"/>
          <a:cs typeface="+mn-cs"/>
        </a:defRPr>
      </a:lvl4pPr>
      <a:lvl5pPr marL="1866268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8" charset="0"/>
        <a:buChar char="»"/>
        <a:defRPr sz="1800">
          <a:solidFill>
            <a:srgbClr val="000000"/>
          </a:solidFill>
          <a:latin typeface="+mn-lt"/>
          <a:ea typeface="+mn-ea"/>
          <a:cs typeface="+mn-cs"/>
        </a:defRPr>
      </a:lvl5pPr>
      <a:lvl6pPr marL="2280994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6pPr>
      <a:lvl7pPr marL="2695720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7pPr>
      <a:lvl8pPr marL="3110446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8pPr>
      <a:lvl9pPr marL="3525172" indent="-207363" algn="l" defTabSz="407526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100000"/>
        <a:buFont typeface="Times New Roman" pitchFamily="16" charset="0"/>
        <a:defRPr sz="18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0.pn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110275" y="1045324"/>
            <a:ext cx="6988195" cy="52248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360">
            <a:solidFill>
              <a:schemeClr val="tx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1638" tIns="42778" rIns="81638" bIns="42778" anchor="ctr" anchorCtr="1"/>
          <a:lstStyle/>
          <a:p>
            <a:pPr>
              <a:lnSpc>
                <a:spcPct val="100000"/>
              </a:lnSpc>
            </a:pP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S Gothic"/>
                <a:cs typeface="Times New Roman" panose="02020603050405020304" pitchFamily="18" charset="0"/>
              </a:rPr>
              <a:t>Мы умные!</a:t>
            </a:r>
            <a:endParaRPr sz="3200" dirty="0">
              <a:ln>
                <a:solidFill>
                  <a:srgbClr val="002060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S Gothic"/>
                <a:cs typeface="Times New Roman" panose="02020603050405020304" pitchFamily="18" charset="0"/>
              </a:rPr>
              <a:t>Мы дружные!</a:t>
            </a:r>
            <a:endParaRPr sz="3200" dirty="0">
              <a:ln>
                <a:solidFill>
                  <a:srgbClr val="002060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S Gothic"/>
                <a:cs typeface="Times New Roman" panose="02020603050405020304" pitchFamily="18" charset="0"/>
              </a:rPr>
              <a:t>Мы внимательные!</a:t>
            </a:r>
            <a:endParaRPr sz="3200" dirty="0">
              <a:ln>
                <a:solidFill>
                  <a:srgbClr val="002060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S Gothic"/>
                <a:cs typeface="Times New Roman" panose="02020603050405020304" pitchFamily="18" charset="0"/>
              </a:rPr>
              <a:t>Мы старательные!</a:t>
            </a:r>
            <a:endParaRPr sz="3200" dirty="0">
              <a:ln>
                <a:solidFill>
                  <a:srgbClr val="002060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S Gothic"/>
                <a:cs typeface="Times New Roman" panose="02020603050405020304" pitchFamily="18" charset="0"/>
              </a:rPr>
              <a:t>В 1 классе учимся!</a:t>
            </a:r>
            <a:endParaRPr sz="3200" dirty="0">
              <a:ln>
                <a:solidFill>
                  <a:srgbClr val="002060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4000" dirty="0">
                <a:ln>
                  <a:solidFill>
                    <a:srgbClr val="002060"/>
                  </a:solidFill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MS Gothic"/>
                <a:cs typeface="Times New Roman" panose="02020603050405020304" pitchFamily="18" charset="0"/>
              </a:rPr>
              <a:t>Всё у нас получится! </a:t>
            </a:r>
            <a:endParaRPr sz="3200" dirty="0">
              <a:ln>
                <a:solidFill>
                  <a:srgbClr val="002060"/>
                </a:solidFill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39962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836712"/>
            <a:ext cx="7344816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4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 марте первого числа в гости к  нам 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пришла……..</a:t>
            </a:r>
            <a:endParaRPr lang="ru-RU" sz="44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6056" y="2707641"/>
            <a:ext cx="320792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800" dirty="0" smtClean="0">
                <a:solidFill>
                  <a:srgbClr val="00B050"/>
                </a:solidFill>
                <a:latin typeface="ArtScript" panose="020B0500000000000000" pitchFamily="34" charset="0"/>
              </a:rPr>
              <a:t>весна</a:t>
            </a:r>
            <a:endParaRPr lang="ru-RU" sz="13800" dirty="0">
              <a:solidFill>
                <a:srgbClr val="00B050"/>
              </a:solidFill>
              <a:latin typeface="ArtScript" panose="020B0500000000000000" pitchFamily="34" charset="0"/>
            </a:endParaRPr>
          </a:p>
        </p:txBody>
      </p:sp>
      <p:pic>
        <p:nvPicPr>
          <p:cNvPr id="4" name="Рисунок 3" descr="https://docs.google.com/viewer?url=http%3A%2F%2Fnsportal.ru%2Fsites%2Fdefault%2Ffiles%2F2013%2F1%2Fvesna_pervocvety.pptx&amp;docid=db572254f20f38f9ee6e32c27bed1efa&amp;a=bi&amp;pagenumber=2&amp;w=52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85" t="24924" r="552" b="848"/>
          <a:stretch/>
        </p:blipFill>
        <p:spPr bwMode="auto">
          <a:xfrm>
            <a:off x="683568" y="2708920"/>
            <a:ext cx="3960440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7123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инки по запросу вес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068960"/>
            <a:ext cx="3096344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8459" y="548680"/>
            <a:ext cx="876554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70C0"/>
                </a:solidFill>
                <a:latin typeface="ArtScript" panose="020B0500000000000000" pitchFamily="34" charset="0"/>
              </a:rPr>
              <a:t>Апрель, апрель. </a:t>
            </a:r>
          </a:p>
          <a:p>
            <a:r>
              <a:rPr lang="ru-RU" sz="7200" b="1" dirty="0">
                <a:solidFill>
                  <a:srgbClr val="0070C0"/>
                </a:solidFill>
                <a:latin typeface="ArtScript" panose="020B0500000000000000" pitchFamily="34" charset="0"/>
              </a:rPr>
              <a:t> </a:t>
            </a:r>
            <a:r>
              <a:rPr lang="ru-RU" sz="7200" b="1" dirty="0" smtClean="0">
                <a:solidFill>
                  <a:srgbClr val="0070C0"/>
                </a:solidFill>
                <a:latin typeface="ArtScript" panose="020B0500000000000000" pitchFamily="34" charset="0"/>
              </a:rPr>
              <a:t>                  Звенит капель…</a:t>
            </a:r>
            <a:endParaRPr lang="ru-RU" sz="7200" b="1" dirty="0">
              <a:solidFill>
                <a:srgbClr val="0070C0"/>
              </a:solidFill>
              <a:latin typeface="ArtScrip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155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908720"/>
            <a:ext cx="7560840" cy="1512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 окном весна.  Весной мы чаще и шире открываем окна, чтобы свежий весенний воздух наполнил наше жилище. Открытое окно, пусть оно станет символом нашего урока.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5758261" cy="43226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60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Картинки по запросу Аполлон Николаевич Май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242868"/>
            <a:ext cx="2016224" cy="2673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2" descr="Картинки по запросу Алексей Николаевич Плещеев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42868"/>
            <a:ext cx="2134485" cy="2424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2339752" y="4004232"/>
            <a:ext cx="216584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Аполлон </a:t>
            </a:r>
            <a:endParaRPr lang="ru-RU" sz="28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Николаевич 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Майков</a:t>
            </a:r>
            <a:r>
              <a:rPr lang="ru-RU" sz="2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4048" y="3916064"/>
            <a:ext cx="216584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Алексей </a:t>
            </a:r>
            <a:endParaRPr lang="ru-RU" sz="2800" b="1" i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Николаевич 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Плещеев </a:t>
            </a:r>
            <a:endParaRPr lang="ru-RU" sz="2800" b="1" i="1" dirty="0"/>
          </a:p>
        </p:txBody>
      </p:sp>
      <p:pic>
        <p:nvPicPr>
          <p:cNvPr id="2050" name="Picture 2" descr="Картинки по запросу ласточка анимаци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2436">
            <a:off x="3800414" y="3706380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376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Похожее изображени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412776"/>
            <a:ext cx="1507625" cy="21981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9" name="Прямоугольник 8"/>
          <p:cNvSpPr/>
          <p:nvPr/>
        </p:nvSpPr>
        <p:spPr>
          <a:xfrm>
            <a:off x="4067944" y="1126839"/>
            <a:ext cx="1954189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Ирина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Петровна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Токмакова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Евгения Трутне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21895"/>
            <a:ext cx="1501367" cy="216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Прямоугольник 10"/>
          <p:cNvSpPr/>
          <p:nvPr/>
        </p:nvSpPr>
        <p:spPr>
          <a:xfrm>
            <a:off x="3476432" y="3992419"/>
            <a:ext cx="1894173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Евгения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Федоровна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Трутнева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19385" y="5933041"/>
            <a:ext cx="16417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С.70-71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30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ВЕСНА - Мультик для детей (online-video-cutter.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8373"/>
          <a:stretch/>
        </p:blipFill>
        <p:spPr>
          <a:xfrm>
            <a:off x="548776" y="1381389"/>
            <a:ext cx="8040688" cy="4144075"/>
          </a:xfrm>
        </p:spPr>
      </p:pic>
    </p:spTree>
    <p:extLst>
      <p:ext uri="{BB962C8B-B14F-4D97-AF65-F5344CB8AC3E}">
        <p14:creationId xmlns:p14="http://schemas.microsoft.com/office/powerpoint/2010/main" val="203019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92571" y="-43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</a:rPr>
              <a:t>Выглянем в окно. Что услышим и увидим?  Хотите узнать, о чем поют воробушки?  </a:t>
            </a:r>
            <a:endParaRPr lang="ru-RU" dirty="0"/>
          </a:p>
        </p:txBody>
      </p:sp>
      <p:pic>
        <p:nvPicPr>
          <p:cNvPr id="8194" name="Picture 2" descr="Картинки по запросу воробей анимация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5" r="8535"/>
          <a:stretch/>
        </p:blipFill>
        <p:spPr bwMode="auto">
          <a:xfrm>
            <a:off x="2292571" y="1124744"/>
            <a:ext cx="475564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Пение птиц - Воробей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856" y="935035"/>
            <a:ext cx="8867429" cy="4987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60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Картинки по запросу воробей анимация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5" r="8535"/>
          <a:stretch/>
        </p:blipFill>
        <p:spPr bwMode="auto">
          <a:xfrm>
            <a:off x="2292571" y="1124744"/>
            <a:ext cx="475564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98925" y="239207"/>
            <a:ext cx="11592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С.73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57605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Картинки по запросу берестов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135" y="1412776"/>
            <a:ext cx="2137436" cy="28270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4788024" y="1844824"/>
            <a:ext cx="233269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 </a:t>
            </a:r>
            <a:endParaRPr lang="ru-RU" sz="28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Дмитриевич </a:t>
            </a:r>
          </a:p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Берестов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5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4" descr="http://im3.turbina.ru/photos.4/3/3/8/9/6/1669833/normal.ph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1196975"/>
            <a:ext cx="4752975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58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0032" y="1827617"/>
            <a:ext cx="225799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 </a:t>
            </a: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Семёнович </a:t>
            </a:r>
          </a:p>
          <a:p>
            <a:r>
              <a:rPr lang="ru-RU" sz="3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Сеф</a:t>
            </a:r>
            <a:endParaRPr lang="ru-RU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Картинки по запрос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8796" y="1412776"/>
            <a:ext cx="2009775" cy="27622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3766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Чудо (мультфильм) 1973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b="19609"/>
          <a:stretch/>
        </p:blipFill>
        <p:spPr>
          <a:xfrm>
            <a:off x="906163" y="1214754"/>
            <a:ext cx="7344816" cy="442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95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6" y="1412776"/>
            <a:ext cx="4572000" cy="331642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48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Чудо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нечто </a:t>
            </a: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небывалое, невероятное, удивительное, поразительное.</a:t>
            </a:r>
            <a:endParaRPr lang="ru-RU" sz="4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528067" y="2276872"/>
            <a:ext cx="4320480" cy="2535998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91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92571" y="1484784"/>
            <a:ext cx="4572000" cy="138037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8125"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бы березка умела говорить, как воробушки, что тогда…..?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38125">
              <a:lnSpc>
                <a:spcPct val="107000"/>
              </a:lnSpc>
              <a:spcAft>
                <a:spcPts val="750"/>
              </a:spcAft>
            </a:pPr>
            <a:r>
              <a:rPr lang="ru-RU" dirty="0">
                <a:solidFill>
                  <a:srgbClr val="333333"/>
                </a:solidFill>
                <a:latin typeface="Helvetica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 если бы асфальт мог говорить, что он сказал бы?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 descr="Картинки по запросу дерево сквозь асфаль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008" y="3278383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propellerhead.ucoz.ru/_ph/33/1145964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435748"/>
            <a:ext cx="1897363" cy="1422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33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69850"/>
            <a:ext cx="9144000" cy="692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1"/>
          <p:cNvSpPr>
            <a:spLocks noChangeArrowheads="1"/>
          </p:cNvSpPr>
          <p:nvPr/>
        </p:nvSpPr>
        <p:spPr bwMode="auto">
          <a:xfrm>
            <a:off x="2286000" y="1341438"/>
            <a:ext cx="47339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Пробивается   берёзка.</a:t>
            </a:r>
          </a:p>
          <a:p>
            <a:pPr eaLnBrk="1" hangingPunct="1"/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сходи и посмотри.</a:t>
            </a:r>
          </a:p>
          <a:p>
            <a:pPr eaLnBrk="1" hangingPunct="1"/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Возле дома №3.</a:t>
            </a:r>
          </a:p>
          <a:p>
            <a:pPr eaLnBrk="1" hangingPunct="1"/>
            <a:r>
              <a:rPr lang="ru-RU" alt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ещё не видел чуда?</a:t>
            </a:r>
          </a:p>
        </p:txBody>
      </p:sp>
    </p:spTree>
    <p:extLst>
      <p:ext uri="{BB962C8B-B14F-4D97-AF65-F5344CB8AC3E}">
        <p14:creationId xmlns:p14="http://schemas.microsoft.com/office/powerpoint/2010/main" val="384640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1938" y="-42863"/>
            <a:ext cx="9396413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211855" y="1336387"/>
            <a:ext cx="44953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1)Ты ещё не видел чуда?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211854" y="1954355"/>
            <a:ext cx="524046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2)Так сходи и посмотри.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11676" y="2539130"/>
            <a:ext cx="33046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3)Возле дома №3.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196179" y="3159784"/>
            <a:ext cx="449276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4)Пробивается   берёзка.</a:t>
            </a:r>
          </a:p>
        </p:txBody>
      </p:sp>
    </p:spTree>
    <p:extLst>
      <p:ext uri="{BB962C8B-B14F-4D97-AF65-F5344CB8AC3E}">
        <p14:creationId xmlns:p14="http://schemas.microsoft.com/office/powerpoint/2010/main" val="2529991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Зарядка для детей - Ты похлопай вместе с нами (mixpromo.net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73771" y="19168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5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0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931810"/>
            <a:ext cx="4572000" cy="111697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38125">
              <a:lnSpc>
                <a:spcPct val="107000"/>
              </a:lnSpc>
              <a:spcAft>
                <a:spcPts val="75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Аполлон Майков </a:t>
            </a:r>
          </a:p>
          <a:p>
            <a:pPr marL="238125">
              <a:lnSpc>
                <a:spcPct val="107000"/>
              </a:lnSpc>
              <a:spcAft>
                <a:spcPts val="750"/>
              </a:spcAft>
            </a:pPr>
            <a:r>
              <a:rPr lang="ru-RU" sz="2800" b="1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 </a:t>
            </a:r>
            <a:r>
              <a:rPr lang="ru-RU" sz="28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Христос Воскрес».</a:t>
            </a:r>
            <a:endParaRPr lang="ru-RU" sz="3200" b="1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Картинки по запросу Аполлон Николаевич Май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0459" y="1196752"/>
            <a:ext cx="2016224" cy="2673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TextBox 2"/>
          <p:cNvSpPr txBox="1"/>
          <p:nvPr/>
        </p:nvSpPr>
        <p:spPr>
          <a:xfrm>
            <a:off x="4355976" y="6021288"/>
            <a:ext cx="10567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с.74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47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34925"/>
            <a:ext cx="9396413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Объект 5"/>
          <p:cNvSpPr>
            <a:spLocks noGrp="1"/>
          </p:cNvSpPr>
          <p:nvPr>
            <p:ph idx="1"/>
          </p:nvPr>
        </p:nvSpPr>
        <p:spPr>
          <a:xfrm>
            <a:off x="2267744" y="1412776"/>
            <a:ext cx="5976664" cy="4713288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 уже  знаю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новое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 знал, думал иначе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не понял, есть         вопросы </a:t>
            </a:r>
          </a:p>
        </p:txBody>
      </p:sp>
    </p:spTree>
    <p:extLst>
      <p:ext uri="{BB962C8B-B14F-4D97-AF65-F5344CB8AC3E}">
        <p14:creationId xmlns:p14="http://schemas.microsoft.com/office/powerpoint/2010/main" val="349985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-34925"/>
            <a:ext cx="9396413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4" descr="http://img0.liveinternet.ru/images/attach/c/5/85/792/85792618_large_133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075" y="1111250"/>
            <a:ext cx="5151438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09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Как нарисовать окно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2" y="0"/>
            <a:ext cx="913085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411760" y="1556792"/>
            <a:ext cx="4572000" cy="2375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Весна — это пора обновления , пробуждения и новой жизни не только в природе, но и в душе человека. С приходом весны у людей появляется вера, надежда на что-то лучшее. Поэтому весну всегда ждут с нетерпением.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2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Как нарисовать окно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72"/>
            <a:ext cx="9383713" cy="704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610470" y="252018"/>
            <a:ext cx="2162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синквейн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http://propellerhead.ucoz.ru/_ph/33/11459647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288" y="5435748"/>
            <a:ext cx="1897363" cy="1422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5" descr="http://stat16.privet.ru/lr/0b11291dd07c6e8da40fc606b0fd969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40000">
            <a:off x="3437246" y="1921430"/>
            <a:ext cx="3936951" cy="385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7744" y="1502484"/>
            <a:ext cx="5236918" cy="468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13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fooh.pl/pokaz/1992607669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20" y="332656"/>
            <a:ext cx="6012160" cy="591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785926"/>
            <a:ext cx="9144000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sunset" dir="tl">
                <a:rot lat="0" lon="0" rev="1200000"/>
              </a:lightRig>
            </a:scene3d>
            <a:sp3d extrusionH="25400" contourW="8890" prstMaterial="dkEdge">
              <a:bevelT w="38100" h="31750" prst="angle"/>
              <a:bevelB w="57150" h="38100" prst="artDeco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9600" b="1" cap="none" spc="0" dirty="0" smtClean="0">
                <a:ln w="11430"/>
                <a:blipFill>
                  <a:blip r:embed="rId3"/>
                  <a:tile tx="0" ty="0" sx="100000" sy="100000" flip="none" algn="tl"/>
                </a:blip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Молодцы</a:t>
            </a:r>
            <a:r>
              <a:rPr lang="ru-RU" sz="15000" b="1" cap="none" spc="0" dirty="0" smtClean="0">
                <a:ln w="11430"/>
                <a:blipFill>
                  <a:blip r:embed="rId3"/>
                  <a:tile tx="0" ty="0" sx="100000" sy="100000" flip="none" algn="tl"/>
                </a:blip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</a:rPr>
              <a:t>!</a:t>
            </a:r>
            <a:endParaRPr lang="ru-RU" sz="15000" b="1" cap="none" spc="0" dirty="0">
              <a:ln w="11430"/>
              <a:blipFill>
                <a:blip r:embed="rId3"/>
                <a:tile tx="0" ty="0" sx="100000" sy="100000" flip="none" algn="tl"/>
              </a:blip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12292" name="Picture 2" descr="Картинки по запросу дневник страниц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21513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683568" y="2636912"/>
            <a:ext cx="8274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2000" b="1" dirty="0" err="1"/>
              <a:t>чтен</a:t>
            </a:r>
            <a:r>
              <a:rPr lang="ru-RU" altLang="ru-RU" sz="2000" b="1" dirty="0"/>
              <a:t> </a:t>
            </a:r>
          </a:p>
        </p:txBody>
      </p:sp>
      <p:sp>
        <p:nvSpPr>
          <p:cNvPr id="12294" name="TextBox 5"/>
          <p:cNvSpPr txBox="1">
            <a:spLocks noChangeArrowheads="1"/>
          </p:cNvSpPr>
          <p:nvPr/>
        </p:nvSpPr>
        <p:spPr bwMode="auto">
          <a:xfrm>
            <a:off x="1537857" y="2667690"/>
            <a:ext cx="15686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 smtClean="0"/>
              <a:t>С.73 -75 </a:t>
            </a:r>
            <a:r>
              <a:rPr lang="ru-RU" altLang="ru-RU" sz="1800" b="1" dirty="0" err="1" smtClean="0"/>
              <a:t>чит</a:t>
            </a:r>
            <a:r>
              <a:rPr lang="ru-RU" altLang="ru-RU" sz="1800" b="1" dirty="0" smtClean="0"/>
              <a:t>.</a:t>
            </a:r>
            <a:endParaRPr lang="ru-RU" altLang="ru-RU" sz="18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20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дружба 4 класс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Arial"/>
        <a:ea typeface="MS Gothic"/>
        <a:cs typeface="MS Gothic"/>
      </a:majorFont>
      <a:minorFont>
        <a:latin typeface="Arial"/>
        <a:ea typeface="MS Gothic"/>
        <a:cs typeface="MS Gothic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дружба 4 класс</Template>
  <TotalTime>388</TotalTime>
  <Words>214</Words>
  <Application>Microsoft Office PowerPoint</Application>
  <PresentationFormat>Экран (4:3)</PresentationFormat>
  <Paragraphs>58</Paragraphs>
  <Slides>25</Slides>
  <Notes>1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MS Gothic</vt:lpstr>
      <vt:lpstr>Arial</vt:lpstr>
      <vt:lpstr>Arial Unicode MS</vt:lpstr>
      <vt:lpstr>ArtScript</vt:lpstr>
      <vt:lpstr>Calibri</vt:lpstr>
      <vt:lpstr>Helvetica</vt:lpstr>
      <vt:lpstr>Times New Roman</vt:lpstr>
      <vt:lpstr>презентация дружба 4 класс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39</cp:revision>
  <dcterms:created xsi:type="dcterms:W3CDTF">2015-04-11T09:06:02Z</dcterms:created>
  <dcterms:modified xsi:type="dcterms:W3CDTF">2018-02-11T08:02:29Z</dcterms:modified>
</cp:coreProperties>
</file>