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1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2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4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6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7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8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9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20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2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840" r:id="rId6"/>
    <p:sldMasterId id="2147483852" r:id="rId7"/>
    <p:sldMasterId id="2147483864" r:id="rId8"/>
    <p:sldMasterId id="2147483876" r:id="rId9"/>
    <p:sldMasterId id="2147483890" r:id="rId10"/>
    <p:sldMasterId id="2147483916" r:id="rId11"/>
    <p:sldMasterId id="2147483984" r:id="rId12"/>
    <p:sldMasterId id="2147483996" r:id="rId13"/>
    <p:sldMasterId id="2147484008" r:id="rId14"/>
    <p:sldMasterId id="2147484022" r:id="rId15"/>
    <p:sldMasterId id="2147484036" r:id="rId16"/>
    <p:sldMasterId id="2147484064" r:id="rId17"/>
    <p:sldMasterId id="2147484077" r:id="rId18"/>
    <p:sldMasterId id="2147484090" r:id="rId19"/>
    <p:sldMasterId id="2147484102" r:id="rId20"/>
    <p:sldMasterId id="2147484114" r:id="rId21"/>
  </p:sldMasterIdLst>
  <p:sldIdLst>
    <p:sldId id="257" r:id="rId22"/>
    <p:sldId id="258" r:id="rId23"/>
    <p:sldId id="259" r:id="rId24"/>
    <p:sldId id="296" r:id="rId25"/>
    <p:sldId id="260" r:id="rId26"/>
    <p:sldId id="273" r:id="rId27"/>
    <p:sldId id="297" r:id="rId28"/>
    <p:sldId id="298" r:id="rId29"/>
    <p:sldId id="299" r:id="rId30"/>
    <p:sldId id="274" r:id="rId31"/>
    <p:sldId id="275" r:id="rId32"/>
    <p:sldId id="276" r:id="rId33"/>
    <p:sldId id="277" r:id="rId34"/>
    <p:sldId id="279" r:id="rId35"/>
    <p:sldId id="284" r:id="rId36"/>
    <p:sldId id="285" r:id="rId37"/>
    <p:sldId id="289" r:id="rId38"/>
    <p:sldId id="301" r:id="rId39"/>
    <p:sldId id="302" r:id="rId40"/>
    <p:sldId id="303" r:id="rId41"/>
    <p:sldId id="304" r:id="rId42"/>
    <p:sldId id="292" r:id="rId43"/>
    <p:sldId id="293" r:id="rId44"/>
    <p:sldId id="291" r:id="rId45"/>
    <p:sldId id="305" r:id="rId46"/>
    <p:sldId id="294" r:id="rId47"/>
    <p:sldId id="295" r:id="rId48"/>
    <p:sldId id="286" r:id="rId49"/>
    <p:sldId id="300" r:id="rId50"/>
    <p:sldId id="306" r:id="rId51"/>
    <p:sldId id="287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40072C1-CC98-4F61-B156-3BD6C6A0096D}">
          <p14:sldIdLst>
            <p14:sldId id="257"/>
            <p14:sldId id="258"/>
            <p14:sldId id="259"/>
            <p14:sldId id="296"/>
            <p14:sldId id="260"/>
            <p14:sldId id="273"/>
            <p14:sldId id="297"/>
            <p14:sldId id="298"/>
            <p14:sldId id="299"/>
            <p14:sldId id="274"/>
            <p14:sldId id="275"/>
            <p14:sldId id="276"/>
            <p14:sldId id="277"/>
            <p14:sldId id="279"/>
            <p14:sldId id="284"/>
            <p14:sldId id="285"/>
            <p14:sldId id="289"/>
            <p14:sldId id="301"/>
            <p14:sldId id="302"/>
            <p14:sldId id="303"/>
            <p14:sldId id="304"/>
            <p14:sldId id="292"/>
            <p14:sldId id="293"/>
            <p14:sldId id="291"/>
            <p14:sldId id="305"/>
            <p14:sldId id="294"/>
            <p14:sldId id="295"/>
            <p14:sldId id="286"/>
            <p14:sldId id="300"/>
            <p14:sldId id="306"/>
            <p14:sldId id="28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718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50" Type="http://schemas.openxmlformats.org/officeDocument/2006/relationships/slide" Target="slides/slide29.xml"/><Relationship Id="rId55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8.xml"/><Relationship Id="rId41" Type="http://schemas.openxmlformats.org/officeDocument/2006/relationships/slide" Target="slides/slide2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EF0F3-FE7A-45F0-BF63-987A72A00A3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581848"/>
      </p:ext>
    </p:extLst>
  </p:cSld>
  <p:clrMapOvr>
    <a:masterClrMapping/>
  </p:clrMapOvr>
  <p:transition advClick="0"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A20EA-675E-4860-BBEB-02F1A87EFBC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057395"/>
      </p:ext>
    </p:extLst>
  </p:cSld>
  <p:clrMapOvr>
    <a:masterClrMapping/>
  </p:clrMapOvr>
  <p:transition advClick="0"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3EBBE-A60D-4D2E-8FA3-D927CDF3342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993845"/>
      </p:ext>
    </p:extLst>
  </p:cSld>
  <p:clrMapOvr>
    <a:masterClrMapping/>
  </p:clrMapOvr>
  <p:transition advClick="0"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1B192-52D6-4EF2-A907-B438A13CC40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457876"/>
      </p:ext>
    </p:extLst>
  </p:cSld>
  <p:clrMapOvr>
    <a:masterClrMapping/>
  </p:clrMapOvr>
  <p:transition advClick="0"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59177-C95D-41E3-A9F2-D9CB18BD7E5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308723"/>
      </p:ext>
    </p:extLst>
  </p:cSld>
  <p:clrMapOvr>
    <a:masterClrMapping/>
  </p:clrMapOvr>
  <p:transition advClick="0"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32D48-75BE-4987-AEFD-803C5E053F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22830"/>
      </p:ext>
    </p:extLst>
  </p:cSld>
  <p:clrMapOvr>
    <a:masterClrMapping/>
  </p:clrMapOvr>
  <p:transition advClick="0"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4A47F-A891-4ADD-93E4-A15BA20D0DB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40379"/>
      </p:ext>
    </p:extLst>
  </p:cSld>
  <p:clrMapOvr>
    <a:masterClrMapping/>
  </p:clrMapOvr>
  <p:transition advClick="0"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3396A8-7F5E-4D0B-9512-4E67CF666C3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614107"/>
      </p:ext>
    </p:extLst>
  </p:cSld>
  <p:clrMapOvr>
    <a:masterClrMapping/>
  </p:clrMapOvr>
  <p:transition advClick="0"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24F6-6D61-47CC-9B61-0AC195CE7E6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695444"/>
      </p:ext>
    </p:extLst>
  </p:cSld>
  <p:clrMapOvr>
    <a:masterClrMapping/>
  </p:clrMapOvr>
  <p:transition advClick="0"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384FC-47E6-4156-99A4-54852F035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125761"/>
      </p:ext>
    </p:extLst>
  </p:cSld>
  <p:clrMapOvr>
    <a:masterClrMapping/>
  </p:clrMapOvr>
  <p:transition advClick="0" advTm="3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FEE71-16CC-4166-8399-F073AF5BDBF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063740"/>
      </p:ext>
    </p:extLst>
  </p:cSld>
  <p:clrMapOvr>
    <a:masterClrMapping/>
  </p:clrMapOvr>
  <p:transition advClick="0" advTm="3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EF0F3-FE7A-45F0-BF63-987A72A00A3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928220"/>
      </p:ext>
    </p:extLst>
  </p:cSld>
  <p:clrMapOvr>
    <a:masterClrMapping/>
  </p:clrMapOvr>
  <p:transition advClick="0" advTm="3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A20EA-675E-4860-BBEB-02F1A87EFBC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718559"/>
      </p:ext>
    </p:extLst>
  </p:cSld>
  <p:clrMapOvr>
    <a:masterClrMapping/>
  </p:clrMapOvr>
  <p:transition advClick="0" advTm="3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3EBBE-A60D-4D2E-8FA3-D927CDF3342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052661"/>
      </p:ext>
    </p:extLst>
  </p:cSld>
  <p:clrMapOvr>
    <a:masterClrMapping/>
  </p:clrMapOvr>
  <p:transition advClick="0" advTm="3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1B192-52D6-4EF2-A907-B438A13CC40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079450"/>
      </p:ext>
    </p:extLst>
  </p:cSld>
  <p:clrMapOvr>
    <a:masterClrMapping/>
  </p:clrMapOvr>
  <p:transition advClick="0" advTm="3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59177-C95D-41E3-A9F2-D9CB18BD7E5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590055"/>
      </p:ext>
    </p:extLst>
  </p:cSld>
  <p:clrMapOvr>
    <a:masterClrMapping/>
  </p:clrMapOvr>
  <p:transition advClick="0" advTm="3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32D48-75BE-4987-AEFD-803C5E053F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937525"/>
      </p:ext>
    </p:extLst>
  </p:cSld>
  <p:clrMapOvr>
    <a:masterClrMapping/>
  </p:clrMapOvr>
  <p:transition advClick="0" advTm="3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4A47F-A891-4ADD-93E4-A15BA20D0DB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138697"/>
      </p:ext>
    </p:extLst>
  </p:cSld>
  <p:clrMapOvr>
    <a:masterClrMapping/>
  </p:clrMapOvr>
  <p:transition advClick="0" advTm="3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3396A8-7F5E-4D0B-9512-4E67CF666C3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843567"/>
      </p:ext>
    </p:extLst>
  </p:cSld>
  <p:clrMapOvr>
    <a:masterClrMapping/>
  </p:clrMapOvr>
  <p:transition advClick="0" advTm="3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24F6-6D61-47CC-9B61-0AC195CE7E6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297428"/>
      </p:ext>
    </p:extLst>
  </p:cSld>
  <p:clrMapOvr>
    <a:masterClrMapping/>
  </p:clrMapOvr>
  <p:transition advClick="0" advTm="3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384FC-47E6-4156-99A4-54852F035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669739"/>
      </p:ext>
    </p:extLst>
  </p:cSld>
  <p:clrMapOvr>
    <a:masterClrMapping/>
  </p:clrMapOvr>
  <p:transition advClick="0" advTm="3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FEE71-16CC-4166-8399-F073AF5BDBF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06987"/>
      </p:ext>
    </p:extLst>
  </p:cSld>
  <p:clrMapOvr>
    <a:masterClrMapping/>
  </p:clrMapOvr>
  <p:transition advClick="0" advTm="3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EF0F3-FE7A-45F0-BF63-987A72A00A3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254156"/>
      </p:ext>
    </p:extLst>
  </p:cSld>
  <p:clrMapOvr>
    <a:masterClrMapping/>
  </p:clrMapOvr>
  <p:transition advClick="0" advTm="3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A20EA-675E-4860-BBEB-02F1A87EFBC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952814"/>
      </p:ext>
    </p:extLst>
  </p:cSld>
  <p:clrMapOvr>
    <a:masterClrMapping/>
  </p:clrMapOvr>
  <p:transition advClick="0" advTm="3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3EBBE-A60D-4D2E-8FA3-D927CDF3342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159313"/>
      </p:ext>
    </p:extLst>
  </p:cSld>
  <p:clrMapOvr>
    <a:masterClrMapping/>
  </p:clrMapOvr>
  <p:transition advClick="0" advTm="300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1B192-52D6-4EF2-A907-B438A13CC40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963683"/>
      </p:ext>
    </p:extLst>
  </p:cSld>
  <p:clrMapOvr>
    <a:masterClrMapping/>
  </p:clrMapOvr>
  <p:transition advClick="0" advTm="300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59177-C95D-41E3-A9F2-D9CB18BD7E5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859718"/>
      </p:ext>
    </p:extLst>
  </p:cSld>
  <p:clrMapOvr>
    <a:masterClrMapping/>
  </p:clrMapOvr>
  <p:transition advClick="0" advTm="300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32D48-75BE-4987-AEFD-803C5E053F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977290"/>
      </p:ext>
    </p:extLst>
  </p:cSld>
  <p:clrMapOvr>
    <a:masterClrMapping/>
  </p:clrMapOvr>
  <p:transition advClick="0" advTm="300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4A47F-A891-4ADD-93E4-A15BA20D0DB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849662"/>
      </p:ext>
    </p:extLst>
  </p:cSld>
  <p:clrMapOvr>
    <a:masterClrMapping/>
  </p:clrMapOvr>
  <p:transition advClick="0" advTm="300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3396A8-7F5E-4D0B-9512-4E67CF666C3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173494"/>
      </p:ext>
    </p:extLst>
  </p:cSld>
  <p:clrMapOvr>
    <a:masterClrMapping/>
  </p:clrMapOvr>
  <p:transition advClick="0" advTm="300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24F6-6D61-47CC-9B61-0AC195CE7E6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940515"/>
      </p:ext>
    </p:extLst>
  </p:cSld>
  <p:clrMapOvr>
    <a:masterClrMapping/>
  </p:clrMapOvr>
  <p:transition advClick="0" advTm="300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384FC-47E6-4156-99A4-54852F035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40323"/>
      </p:ext>
    </p:extLst>
  </p:cSld>
  <p:clrMapOvr>
    <a:masterClrMapping/>
  </p:clrMapOvr>
  <p:transition advClick="0" advTm="300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FEE71-16CC-4166-8399-F073AF5BDBF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782103"/>
      </p:ext>
    </p:extLst>
  </p:cSld>
  <p:clrMapOvr>
    <a:masterClrMapping/>
  </p:clrMapOvr>
  <p:transition advClick="0" advTm="300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EF0F3-FE7A-45F0-BF63-987A72A00A3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379437"/>
      </p:ext>
    </p:extLst>
  </p:cSld>
  <p:clrMapOvr>
    <a:masterClrMapping/>
  </p:clrMapOvr>
  <p:transition advClick="0" advTm="3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A20EA-675E-4860-BBEB-02F1A87EFBC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469347"/>
      </p:ext>
    </p:extLst>
  </p:cSld>
  <p:clrMapOvr>
    <a:masterClrMapping/>
  </p:clrMapOvr>
  <p:transition advClick="0" advTm="3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3EBBE-A60D-4D2E-8FA3-D927CDF3342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221479"/>
      </p:ext>
    </p:extLst>
  </p:cSld>
  <p:clrMapOvr>
    <a:masterClrMapping/>
  </p:clrMapOvr>
  <p:transition advClick="0" advTm="3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1B192-52D6-4EF2-A907-B438A13CC40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593766"/>
      </p:ext>
    </p:extLst>
  </p:cSld>
  <p:clrMapOvr>
    <a:masterClrMapping/>
  </p:clrMapOvr>
  <p:transition advClick="0" advTm="300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59177-C95D-41E3-A9F2-D9CB18BD7E5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972773"/>
      </p:ext>
    </p:extLst>
  </p:cSld>
  <p:clrMapOvr>
    <a:masterClrMapping/>
  </p:clrMapOvr>
  <p:transition advClick="0" advTm="300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32D48-75BE-4987-AEFD-803C5E053F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459990"/>
      </p:ext>
    </p:extLst>
  </p:cSld>
  <p:clrMapOvr>
    <a:masterClrMapping/>
  </p:clrMapOvr>
  <p:transition advClick="0" advTm="300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4A47F-A891-4ADD-93E4-A15BA20D0DB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82654"/>
      </p:ext>
    </p:extLst>
  </p:cSld>
  <p:clrMapOvr>
    <a:masterClrMapping/>
  </p:clrMapOvr>
  <p:transition advClick="0" advTm="300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3396A8-7F5E-4D0B-9512-4E67CF666C3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612602"/>
      </p:ext>
    </p:extLst>
  </p:cSld>
  <p:clrMapOvr>
    <a:masterClrMapping/>
  </p:clrMapOvr>
  <p:transition advClick="0" advTm="300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24F6-6D61-47CC-9B61-0AC195CE7E6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684172"/>
      </p:ext>
    </p:extLst>
  </p:cSld>
  <p:clrMapOvr>
    <a:masterClrMapping/>
  </p:clrMapOvr>
  <p:transition advClick="0" advTm="300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384FC-47E6-4156-99A4-54852F035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628390"/>
      </p:ext>
    </p:extLst>
  </p:cSld>
  <p:clrMapOvr>
    <a:masterClrMapping/>
  </p:clrMapOvr>
  <p:transition advClick="0" advTm="300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FEE71-16CC-4166-8399-F073AF5BDBF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419289"/>
      </p:ext>
    </p:extLst>
  </p:cSld>
  <p:clrMapOvr>
    <a:masterClrMapping/>
  </p:clrMapOvr>
  <p:transition advClick="0" advTm="300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post-279854-1298288370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-428625"/>
            <a:ext cx="1643062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7" descr="post-279854-1298288370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13"/>
            <a:ext cx="2357438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8" descr="97e6b01896c7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0000">
            <a:off x="-628650" y="-349250"/>
            <a:ext cx="3330575" cy="268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5250E-5613-46AB-987D-01E7C80389A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C7A2D-0CFF-4AE9-BC2C-06B4BD87044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7128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89256-A876-4C23-A744-C85077EB83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76FBA-3C0A-47D6-8E0E-92E71F1E667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8524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E75F4-8261-44BC-BC7C-0B325FB48CB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65CBB-0930-484D-8FD3-88686314C06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4151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DA379-CAD6-4C7E-8156-009832B9F59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FA812-D422-43D1-97D4-8B0B62DC98A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293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3717A-4963-4D9D-A6B9-D2ACBE6CF52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69166-74AC-4581-B93D-E84677B2713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6389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DA67A-94EA-4124-8E9B-994D41FD6CC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AFEAE-9FF1-4F3F-9F8B-D1C52295AE3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7620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11365-8A16-42B6-86A8-FDD25E8CA2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F9A79-9FF4-4BF4-9D8C-D20CC79B718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001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ABFC4-EFE2-4C08-A01C-34BFCC99EE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E9B3C-0E84-4008-BC2C-4F26D10931E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5791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52CF1-436D-45C7-AA95-610E69CA62D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0B1C9-17C5-4B93-ADAF-EE7567B02FC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5024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2F3FD-0D7C-4467-B13F-406325B341A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3A32D-86E6-48E6-BC87-C7BB44AD583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5354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9FCDB-C797-40AB-A74B-1192E7848B2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E3B4E-4683-4C46-951E-91F3488B991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5861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EF0F3-FE7A-45F0-BF63-987A72A00A3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070383"/>
      </p:ext>
    </p:extLst>
  </p:cSld>
  <p:clrMapOvr>
    <a:masterClrMapping/>
  </p:clrMapOvr>
  <p:transition advClick="0" advTm="300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A20EA-675E-4860-BBEB-02F1A87EFBC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1745"/>
      </p:ext>
    </p:extLst>
  </p:cSld>
  <p:clrMapOvr>
    <a:masterClrMapping/>
  </p:clrMapOvr>
  <p:transition advClick="0" advTm="300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3EBBE-A60D-4D2E-8FA3-D927CDF3342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113020"/>
      </p:ext>
    </p:extLst>
  </p:cSld>
  <p:clrMapOvr>
    <a:masterClrMapping/>
  </p:clrMapOvr>
  <p:transition advClick="0" advTm="300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1B192-52D6-4EF2-A907-B438A13CC40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888621"/>
      </p:ext>
    </p:extLst>
  </p:cSld>
  <p:clrMapOvr>
    <a:masterClrMapping/>
  </p:clrMapOvr>
  <p:transition advClick="0" advTm="3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59177-C95D-41E3-A9F2-D9CB18BD7E5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344821"/>
      </p:ext>
    </p:extLst>
  </p:cSld>
  <p:clrMapOvr>
    <a:masterClrMapping/>
  </p:clrMapOvr>
  <p:transition advClick="0" advTm="300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32D48-75BE-4987-AEFD-803C5E053F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834055"/>
      </p:ext>
    </p:extLst>
  </p:cSld>
  <p:clrMapOvr>
    <a:masterClrMapping/>
  </p:clrMapOvr>
  <p:transition advClick="0" advTm="300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4A47F-A891-4ADD-93E4-A15BA20D0DB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212804"/>
      </p:ext>
    </p:extLst>
  </p:cSld>
  <p:clrMapOvr>
    <a:masterClrMapping/>
  </p:clrMapOvr>
  <p:transition advClick="0" advTm="300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3396A8-7F5E-4D0B-9512-4E67CF666C3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921606"/>
      </p:ext>
    </p:extLst>
  </p:cSld>
  <p:clrMapOvr>
    <a:masterClrMapping/>
  </p:clrMapOvr>
  <p:transition advClick="0" advTm="300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24F6-6D61-47CC-9B61-0AC195CE7E6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853242"/>
      </p:ext>
    </p:extLst>
  </p:cSld>
  <p:clrMapOvr>
    <a:masterClrMapping/>
  </p:clrMapOvr>
  <p:transition advClick="0" advTm="300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384FC-47E6-4156-99A4-54852F035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643856"/>
      </p:ext>
    </p:extLst>
  </p:cSld>
  <p:clrMapOvr>
    <a:masterClrMapping/>
  </p:clrMapOvr>
  <p:transition advClick="0" advTm="300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FEE71-16CC-4166-8399-F073AF5BDBF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947188"/>
      </p:ext>
    </p:extLst>
  </p:cSld>
  <p:clrMapOvr>
    <a:masterClrMapping/>
  </p:clrMapOvr>
  <p:transition advClick="0" advTm="300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EF0F3-FE7A-45F0-BF63-987A72A00A3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304469"/>
      </p:ext>
    </p:extLst>
  </p:cSld>
  <p:clrMapOvr>
    <a:masterClrMapping/>
  </p:clrMapOvr>
  <p:transition advClick="0" advTm="300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A20EA-675E-4860-BBEB-02F1A87EFBC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40416"/>
      </p:ext>
    </p:extLst>
  </p:cSld>
  <p:clrMapOvr>
    <a:masterClrMapping/>
  </p:clrMapOvr>
  <p:transition advClick="0" advTm="300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3EBBE-A60D-4D2E-8FA3-D927CDF3342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068597"/>
      </p:ext>
    </p:extLst>
  </p:cSld>
  <p:clrMapOvr>
    <a:masterClrMapping/>
  </p:clrMapOvr>
  <p:transition advClick="0" advTm="300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1B192-52D6-4EF2-A907-B438A13CC40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782247"/>
      </p:ext>
    </p:extLst>
  </p:cSld>
  <p:clrMapOvr>
    <a:masterClrMapping/>
  </p:clrMapOvr>
  <p:transition advClick="0" advTm="300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59177-C95D-41E3-A9F2-D9CB18BD7E5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712061"/>
      </p:ext>
    </p:extLst>
  </p:cSld>
  <p:clrMapOvr>
    <a:masterClrMapping/>
  </p:clrMapOvr>
  <p:transition advClick="0" advTm="300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32D48-75BE-4987-AEFD-803C5E053F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018195"/>
      </p:ext>
    </p:extLst>
  </p:cSld>
  <p:clrMapOvr>
    <a:masterClrMapping/>
  </p:clrMapOvr>
  <p:transition advClick="0" advTm="300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4A47F-A891-4ADD-93E4-A15BA20D0DB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23232"/>
      </p:ext>
    </p:extLst>
  </p:cSld>
  <p:clrMapOvr>
    <a:masterClrMapping/>
  </p:clrMapOvr>
  <p:transition advClick="0" advTm="300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3396A8-7F5E-4D0B-9512-4E67CF666C3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316928"/>
      </p:ext>
    </p:extLst>
  </p:cSld>
  <p:clrMapOvr>
    <a:masterClrMapping/>
  </p:clrMapOvr>
  <p:transition advClick="0" advTm="300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24F6-6D61-47CC-9B61-0AC195CE7E6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631595"/>
      </p:ext>
    </p:extLst>
  </p:cSld>
  <p:clrMapOvr>
    <a:masterClrMapping/>
  </p:clrMapOvr>
  <p:transition advClick="0" advTm="300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384FC-47E6-4156-99A4-54852F035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179"/>
      </p:ext>
    </p:extLst>
  </p:cSld>
  <p:clrMapOvr>
    <a:masterClrMapping/>
  </p:clrMapOvr>
  <p:transition advClick="0" advTm="300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FEE71-16CC-4166-8399-F073AF5BDBF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848256"/>
      </p:ext>
    </p:extLst>
  </p:cSld>
  <p:clrMapOvr>
    <a:masterClrMapping/>
  </p:clrMapOvr>
  <p:transition advClick="0" advTm="300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EF0F3-FE7A-45F0-BF63-987A72A00A3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981925"/>
      </p:ext>
    </p:extLst>
  </p:cSld>
  <p:clrMapOvr>
    <a:masterClrMapping/>
  </p:clrMapOvr>
  <p:transition advClick="0" advTm="300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A20EA-675E-4860-BBEB-02F1A87EFBC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902855"/>
      </p:ext>
    </p:extLst>
  </p:cSld>
  <p:clrMapOvr>
    <a:masterClrMapping/>
  </p:clrMapOvr>
  <p:transition advClick="0" advTm="300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3EBBE-A60D-4D2E-8FA3-D927CDF3342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232482"/>
      </p:ext>
    </p:extLst>
  </p:cSld>
  <p:clrMapOvr>
    <a:masterClrMapping/>
  </p:clrMapOvr>
  <p:transition advClick="0" advTm="300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1B192-52D6-4EF2-A907-B438A13CC40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000668"/>
      </p:ext>
    </p:extLst>
  </p:cSld>
  <p:clrMapOvr>
    <a:masterClrMapping/>
  </p:clrMapOvr>
  <p:transition advClick="0" advTm="300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59177-C95D-41E3-A9F2-D9CB18BD7E5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339413"/>
      </p:ext>
    </p:extLst>
  </p:cSld>
  <p:clrMapOvr>
    <a:masterClrMapping/>
  </p:clrMapOvr>
  <p:transition advClick="0" advTm="300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32D48-75BE-4987-AEFD-803C5E053F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346716"/>
      </p:ext>
    </p:extLst>
  </p:cSld>
  <p:clrMapOvr>
    <a:masterClrMapping/>
  </p:clrMapOvr>
  <p:transition advClick="0" advTm="300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4A47F-A891-4ADD-93E4-A15BA20D0DB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744863"/>
      </p:ext>
    </p:extLst>
  </p:cSld>
  <p:clrMapOvr>
    <a:masterClrMapping/>
  </p:clrMapOvr>
  <p:transition advClick="0" advTm="300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3396A8-7F5E-4D0B-9512-4E67CF666C3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315154"/>
      </p:ext>
    </p:extLst>
  </p:cSld>
  <p:clrMapOvr>
    <a:masterClrMapping/>
  </p:clrMapOvr>
  <p:transition advClick="0" advTm="300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24F6-6D61-47CC-9B61-0AC195CE7E6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341355"/>
      </p:ext>
    </p:extLst>
  </p:cSld>
  <p:clrMapOvr>
    <a:masterClrMapping/>
  </p:clrMapOvr>
  <p:transition advClick="0" advTm="300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384FC-47E6-4156-99A4-54852F035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949559"/>
      </p:ext>
    </p:extLst>
  </p:cSld>
  <p:clrMapOvr>
    <a:masterClrMapping/>
  </p:clrMapOvr>
  <p:transition advClick="0" advTm="300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FEE71-16CC-4166-8399-F073AF5BDBF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807313"/>
      </p:ext>
    </p:extLst>
  </p:cSld>
  <p:clrMapOvr>
    <a:masterClrMapping/>
  </p:clrMapOvr>
  <p:transition advClick="0" advTm="300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92D725-492B-4662-A3E5-7C2BEA92AD0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950602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3718D3-1E1A-40CC-B101-B76330088BD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26142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C93694-08F9-46F0-9288-7485D0A8127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10144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D52F65-E750-4C43-9F57-B0F6E3CE7C4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80664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8DA6E6-BDB1-4ED7-93CE-8D2A12D2421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229701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79778B-B672-4274-A2BA-A3923667141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882376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1A2C79-0F52-4976-AB38-39AB16909AE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802251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DBB396-25E2-4C8C-84BE-8B683496773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254758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78C6BD-1A18-434B-A068-8AAD1E606BD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994831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E00860-6E22-484B-8DB6-7410C186280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88139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BC338-7017-457A-968D-4A57AFC632A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755940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49BE1B1-618F-477C-AA38-A717DDF7350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662612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B56B187-283A-404A-A45C-3A2347BA2C6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106119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92D725-492B-4662-A3E5-7C2BEA92AD0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722512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3718D3-1E1A-40CC-B101-B76330088BD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840764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C93694-08F9-46F0-9288-7485D0A8127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484211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D52F65-E750-4C43-9F57-B0F6E3CE7C4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382339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8DA6E6-BDB1-4ED7-93CE-8D2A12D2421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524058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79778B-B672-4274-A2BA-A3923667141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727685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1A2C79-0F52-4976-AB38-39AB16909AE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990217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DBB396-25E2-4C8C-84BE-8B683496773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306218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78C6BD-1A18-434B-A068-8AAD1E606BD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27722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E00860-6E22-484B-8DB6-7410C186280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358151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BC338-7017-457A-968D-4A57AFC632A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69569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49BE1B1-618F-477C-AA38-A717DDF7350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864638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B56B187-283A-404A-A45C-3A2347BA2C6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039087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55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27955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5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80 w 2123"/>
                <a:gd name="T1" fmla="*/ 1043 h 1696"/>
                <a:gd name="T2" fmla="*/ 544 w 2123"/>
                <a:gd name="T3" fmla="*/ 683 h 1696"/>
                <a:gd name="T4" fmla="*/ 670 w 2123"/>
                <a:gd name="T5" fmla="*/ 395 h 1696"/>
                <a:gd name="T6" fmla="*/ 927 w 2123"/>
                <a:gd name="T7" fmla="*/ 587 h 1696"/>
                <a:gd name="T8" fmla="*/ 1214 w 2123"/>
                <a:gd name="T9" fmla="*/ 869 h 1696"/>
                <a:gd name="T10" fmla="*/ 1483 w 2123"/>
                <a:gd name="T11" fmla="*/ 1109 h 1696"/>
                <a:gd name="T12" fmla="*/ 1800 w 2123"/>
                <a:gd name="T13" fmla="*/ 1360 h 1696"/>
                <a:gd name="T14" fmla="*/ 1883 w 2123"/>
                <a:gd name="T15" fmla="*/ 1414 h 1696"/>
                <a:gd name="T16" fmla="*/ 1836 w 2123"/>
                <a:gd name="T17" fmla="*/ 1354 h 1696"/>
                <a:gd name="T18" fmla="*/ 1411 w 2123"/>
                <a:gd name="T19" fmla="*/ 1001 h 1696"/>
                <a:gd name="T20" fmla="*/ 1088 w 2123"/>
                <a:gd name="T21" fmla="*/ 683 h 1696"/>
                <a:gd name="T22" fmla="*/ 723 w 2123"/>
                <a:gd name="T23" fmla="*/ 329 h 1696"/>
                <a:gd name="T24" fmla="*/ 999 w 2123"/>
                <a:gd name="T25" fmla="*/ 311 h 1696"/>
                <a:gd name="T26" fmla="*/ 1286 w 2123"/>
                <a:gd name="T27" fmla="*/ 317 h 1696"/>
                <a:gd name="T28" fmla="*/ 1614 w 2123"/>
                <a:gd name="T29" fmla="*/ 269 h 1696"/>
                <a:gd name="T30" fmla="*/ 2123 w 2123"/>
                <a:gd name="T31" fmla="*/ 197 h 1696"/>
                <a:gd name="T32" fmla="*/ 2075 w 2123"/>
                <a:gd name="T33" fmla="*/ 173 h 1696"/>
                <a:gd name="T34" fmla="*/ 1543 w 2123"/>
                <a:gd name="T35" fmla="*/ 257 h 1696"/>
                <a:gd name="T36" fmla="*/ 1208 w 2123"/>
                <a:gd name="T37" fmla="*/ 275 h 1696"/>
                <a:gd name="T38" fmla="*/ 759 w 2123"/>
                <a:gd name="T39" fmla="*/ 257 h 1696"/>
                <a:gd name="T40" fmla="*/ 819 w 2123"/>
                <a:gd name="T41" fmla="*/ 227 h 1696"/>
                <a:gd name="T42" fmla="*/ 1142 w 2123"/>
                <a:gd name="T43" fmla="*/ 0 h 1696"/>
                <a:gd name="T44" fmla="*/ 1088 w 2123"/>
                <a:gd name="T45" fmla="*/ 30 h 1696"/>
                <a:gd name="T46" fmla="*/ 1010 w 2123"/>
                <a:gd name="T47" fmla="*/ 84 h 1696"/>
                <a:gd name="T48" fmla="*/ 855 w 2123"/>
                <a:gd name="T49" fmla="*/ 191 h 1696"/>
                <a:gd name="T50" fmla="*/ 670 w 2123"/>
                <a:gd name="T51" fmla="*/ 281 h 1696"/>
                <a:gd name="T52" fmla="*/ 634 w 2123"/>
                <a:gd name="T53" fmla="*/ 359 h 1696"/>
                <a:gd name="T54" fmla="*/ 305 w 2123"/>
                <a:gd name="T55" fmla="*/ 587 h 1696"/>
                <a:gd name="T56" fmla="*/ 0 w 2123"/>
                <a:gd name="T57" fmla="*/ 725 h 1696"/>
                <a:gd name="T58" fmla="*/ 0 w 2123"/>
                <a:gd name="T59" fmla="*/ 731 h 1696"/>
                <a:gd name="T60" fmla="*/ 0 w 2123"/>
                <a:gd name="T61" fmla="*/ 767 h 1696"/>
                <a:gd name="T62" fmla="*/ 299 w 2123"/>
                <a:gd name="T63" fmla="*/ 635 h 1696"/>
                <a:gd name="T64" fmla="*/ 592 w 2123"/>
                <a:gd name="T65" fmla="*/ 431 h 1696"/>
                <a:gd name="T66" fmla="*/ 508 w 2123"/>
                <a:gd name="T67" fmla="*/ 671 h 1696"/>
                <a:gd name="T68" fmla="*/ 526 w 2123"/>
                <a:gd name="T69" fmla="*/ 995 h 1696"/>
                <a:gd name="T70" fmla="*/ 460 w 2123"/>
                <a:gd name="T71" fmla="*/ 1168 h 1696"/>
                <a:gd name="T72" fmla="*/ 329 w 2123"/>
                <a:gd name="T73" fmla="*/ 1480 h 1696"/>
                <a:gd name="T74" fmla="*/ 323 w 2123"/>
                <a:gd name="T75" fmla="*/ 1696 h 1696"/>
                <a:gd name="T76" fmla="*/ 329 w 2123"/>
                <a:gd name="T77" fmla="*/ 1696 h 1696"/>
                <a:gd name="T78" fmla="*/ 347 w 2123"/>
                <a:gd name="T79" fmla="*/ 1552 h 1696"/>
                <a:gd name="T80" fmla="*/ 580 w 2123"/>
                <a:gd name="T81" fmla="*/ 1043 h 1696"/>
                <a:gd name="T82" fmla="*/ 580 w 2123"/>
                <a:gd name="T83" fmla="*/ 1043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5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5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3 w 969"/>
                <a:gd name="T1" fmla="*/ 1186 h 1192"/>
                <a:gd name="T2" fmla="*/ 490 w 969"/>
                <a:gd name="T3" fmla="*/ 1192 h 1192"/>
                <a:gd name="T4" fmla="*/ 580 w 969"/>
                <a:gd name="T5" fmla="*/ 1150 h 1192"/>
                <a:gd name="T6" fmla="*/ 813 w 969"/>
                <a:gd name="T7" fmla="*/ 1085 h 1192"/>
                <a:gd name="T8" fmla="*/ 933 w 969"/>
                <a:gd name="T9" fmla="*/ 1055 h 1192"/>
                <a:gd name="T10" fmla="*/ 759 w 969"/>
                <a:gd name="T11" fmla="*/ 989 h 1192"/>
                <a:gd name="T12" fmla="*/ 556 w 969"/>
                <a:gd name="T13" fmla="*/ 953 h 1192"/>
                <a:gd name="T14" fmla="*/ 197 w 969"/>
                <a:gd name="T15" fmla="*/ 971 h 1192"/>
                <a:gd name="T16" fmla="*/ 299 w 969"/>
                <a:gd name="T17" fmla="*/ 893 h 1192"/>
                <a:gd name="T18" fmla="*/ 496 w 969"/>
                <a:gd name="T19" fmla="*/ 803 h 1192"/>
                <a:gd name="T20" fmla="*/ 694 w 969"/>
                <a:gd name="T21" fmla="*/ 671 h 1192"/>
                <a:gd name="T22" fmla="*/ 700 w 969"/>
                <a:gd name="T23" fmla="*/ 671 h 1192"/>
                <a:gd name="T24" fmla="*/ 712 w 969"/>
                <a:gd name="T25" fmla="*/ 665 h 1192"/>
                <a:gd name="T26" fmla="*/ 753 w 969"/>
                <a:gd name="T27" fmla="*/ 647 h 1192"/>
                <a:gd name="T28" fmla="*/ 777 w 969"/>
                <a:gd name="T29" fmla="*/ 641 h 1192"/>
                <a:gd name="T30" fmla="*/ 789 w 969"/>
                <a:gd name="T31" fmla="*/ 629 h 1192"/>
                <a:gd name="T32" fmla="*/ 795 w 969"/>
                <a:gd name="T33" fmla="*/ 617 h 1192"/>
                <a:gd name="T34" fmla="*/ 789 w 969"/>
                <a:gd name="T35" fmla="*/ 611 h 1192"/>
                <a:gd name="T36" fmla="*/ 783 w 969"/>
                <a:gd name="T37" fmla="*/ 599 h 1192"/>
                <a:gd name="T38" fmla="*/ 783 w 969"/>
                <a:gd name="T39" fmla="*/ 575 h 1192"/>
                <a:gd name="T40" fmla="*/ 795 w 969"/>
                <a:gd name="T41" fmla="*/ 545 h 1192"/>
                <a:gd name="T42" fmla="*/ 807 w 969"/>
                <a:gd name="T43" fmla="*/ 515 h 1192"/>
                <a:gd name="T44" fmla="*/ 825 w 969"/>
                <a:gd name="T45" fmla="*/ 485 h 1192"/>
                <a:gd name="T46" fmla="*/ 837 w 969"/>
                <a:gd name="T47" fmla="*/ 455 h 1192"/>
                <a:gd name="T48" fmla="*/ 843 w 969"/>
                <a:gd name="T49" fmla="*/ 437 h 1192"/>
                <a:gd name="T50" fmla="*/ 849 w 969"/>
                <a:gd name="T51" fmla="*/ 431 h 1192"/>
                <a:gd name="T52" fmla="*/ 849 w 969"/>
                <a:gd name="T53" fmla="*/ 347 h 1192"/>
                <a:gd name="T54" fmla="*/ 849 w 969"/>
                <a:gd name="T55" fmla="*/ 341 h 1192"/>
                <a:gd name="T56" fmla="*/ 855 w 969"/>
                <a:gd name="T57" fmla="*/ 335 h 1192"/>
                <a:gd name="T58" fmla="*/ 873 w 969"/>
                <a:gd name="T59" fmla="*/ 305 h 1192"/>
                <a:gd name="T60" fmla="*/ 885 w 969"/>
                <a:gd name="T61" fmla="*/ 269 h 1192"/>
                <a:gd name="T62" fmla="*/ 897 w 969"/>
                <a:gd name="T63" fmla="*/ 239 h 1192"/>
                <a:gd name="T64" fmla="*/ 903 w 969"/>
                <a:gd name="T65" fmla="*/ 227 h 1192"/>
                <a:gd name="T66" fmla="*/ 909 w 969"/>
                <a:gd name="T67" fmla="*/ 215 h 1192"/>
                <a:gd name="T68" fmla="*/ 927 w 969"/>
                <a:gd name="T69" fmla="*/ 173 h 1192"/>
                <a:gd name="T70" fmla="*/ 945 w 969"/>
                <a:gd name="T71" fmla="*/ 137 h 1192"/>
                <a:gd name="T72" fmla="*/ 951 w 969"/>
                <a:gd name="T73" fmla="*/ 125 h 1192"/>
                <a:gd name="T74" fmla="*/ 951 w 969"/>
                <a:gd name="T75" fmla="*/ 119 h 1192"/>
                <a:gd name="T76" fmla="*/ 969 w 969"/>
                <a:gd name="T77" fmla="*/ 0 h 1192"/>
                <a:gd name="T78" fmla="*/ 945 w 969"/>
                <a:gd name="T79" fmla="*/ 47 h 1192"/>
                <a:gd name="T80" fmla="*/ 783 w 969"/>
                <a:gd name="T81" fmla="*/ 113 h 1192"/>
                <a:gd name="T82" fmla="*/ 706 w 969"/>
                <a:gd name="T83" fmla="*/ 161 h 1192"/>
                <a:gd name="T84" fmla="*/ 460 w 969"/>
                <a:gd name="T85" fmla="*/ 233 h 1192"/>
                <a:gd name="T86" fmla="*/ 281 w 969"/>
                <a:gd name="T87" fmla="*/ 287 h 1192"/>
                <a:gd name="T88" fmla="*/ 173 w 969"/>
                <a:gd name="T89" fmla="*/ 293 h 1192"/>
                <a:gd name="T90" fmla="*/ 12 w 969"/>
                <a:gd name="T91" fmla="*/ 485 h 1192"/>
                <a:gd name="T92" fmla="*/ 0 w 969"/>
                <a:gd name="T93" fmla="*/ 509 h 1192"/>
                <a:gd name="T94" fmla="*/ 0 w 969"/>
                <a:gd name="T95" fmla="*/ 1186 h 1192"/>
                <a:gd name="T96" fmla="*/ 96 w 969"/>
                <a:gd name="T97" fmla="*/ 1180 h 1192"/>
                <a:gd name="T98" fmla="*/ 323 w 969"/>
                <a:gd name="T99" fmla="*/ 1186 h 1192"/>
                <a:gd name="T100" fmla="*/ 323 w 969"/>
                <a:gd name="T101" fmla="*/ 1186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5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34 w 2176"/>
                <a:gd name="T1" fmla="*/ 767 h 1505"/>
                <a:gd name="T2" fmla="*/ 1190 w 2176"/>
                <a:gd name="T3" fmla="*/ 1235 h 1505"/>
                <a:gd name="T4" fmla="*/ 956 w 2176"/>
                <a:gd name="T5" fmla="*/ 1193 h 1505"/>
                <a:gd name="T6" fmla="*/ 723 w 2176"/>
                <a:gd name="T7" fmla="*/ 1127 h 1505"/>
                <a:gd name="T8" fmla="*/ 442 w 2176"/>
                <a:gd name="T9" fmla="*/ 1109 h 1505"/>
                <a:gd name="T10" fmla="*/ 0 w 2176"/>
                <a:gd name="T11" fmla="*/ 1079 h 1505"/>
                <a:gd name="T12" fmla="*/ 30 w 2176"/>
                <a:gd name="T13" fmla="*/ 1115 h 1505"/>
                <a:gd name="T14" fmla="*/ 496 w 2176"/>
                <a:gd name="T15" fmla="*/ 1133 h 1505"/>
                <a:gd name="T16" fmla="*/ 777 w 2176"/>
                <a:gd name="T17" fmla="*/ 1187 h 1505"/>
                <a:gd name="T18" fmla="*/ 1130 w 2176"/>
                <a:gd name="T19" fmla="*/ 1301 h 1505"/>
                <a:gd name="T20" fmla="*/ 1070 w 2176"/>
                <a:gd name="T21" fmla="*/ 1319 h 1505"/>
                <a:gd name="T22" fmla="*/ 711 w 2176"/>
                <a:gd name="T23" fmla="*/ 1505 h 1505"/>
                <a:gd name="T24" fmla="*/ 765 w 2176"/>
                <a:gd name="T25" fmla="*/ 1481 h 1505"/>
                <a:gd name="T26" fmla="*/ 861 w 2176"/>
                <a:gd name="T27" fmla="*/ 1439 h 1505"/>
                <a:gd name="T28" fmla="*/ 1022 w 2176"/>
                <a:gd name="T29" fmla="*/ 1355 h 1505"/>
                <a:gd name="T30" fmla="*/ 1214 w 2176"/>
                <a:gd name="T31" fmla="*/ 1295 h 1505"/>
                <a:gd name="T32" fmla="*/ 1267 w 2176"/>
                <a:gd name="T33" fmla="*/ 1223 h 1505"/>
                <a:gd name="T34" fmla="*/ 1632 w 2176"/>
                <a:gd name="T35" fmla="*/ 1043 h 1505"/>
                <a:gd name="T36" fmla="*/ 1931 w 2176"/>
                <a:gd name="T37" fmla="*/ 953 h 1505"/>
                <a:gd name="T38" fmla="*/ 2176 w 2176"/>
                <a:gd name="T39" fmla="*/ 821 h 1505"/>
                <a:gd name="T40" fmla="*/ 1961 w 2176"/>
                <a:gd name="T41" fmla="*/ 911 h 1505"/>
                <a:gd name="T42" fmla="*/ 1656 w 2176"/>
                <a:gd name="T43" fmla="*/ 989 h 1505"/>
                <a:gd name="T44" fmla="*/ 1339 w 2176"/>
                <a:gd name="T45" fmla="*/ 1151 h 1505"/>
                <a:gd name="T46" fmla="*/ 1501 w 2176"/>
                <a:gd name="T47" fmla="*/ 905 h 1505"/>
                <a:gd name="T48" fmla="*/ 1620 w 2176"/>
                <a:gd name="T49" fmla="*/ 545 h 1505"/>
                <a:gd name="T50" fmla="*/ 1740 w 2176"/>
                <a:gd name="T51" fmla="*/ 372 h 1505"/>
                <a:gd name="T52" fmla="*/ 1979 w 2176"/>
                <a:gd name="T53" fmla="*/ 60 h 1505"/>
                <a:gd name="T54" fmla="*/ 2003 w 2176"/>
                <a:gd name="T55" fmla="*/ 0 h 1505"/>
                <a:gd name="T56" fmla="*/ 1973 w 2176"/>
                <a:gd name="T57" fmla="*/ 0 h 1505"/>
                <a:gd name="T58" fmla="*/ 1596 w 2176"/>
                <a:gd name="T59" fmla="*/ 480 h 1505"/>
                <a:gd name="T60" fmla="*/ 1477 w 2176"/>
                <a:gd name="T61" fmla="*/ 887 h 1505"/>
                <a:gd name="T62" fmla="*/ 1255 w 2176"/>
                <a:gd name="T63" fmla="*/ 1175 h 1505"/>
                <a:gd name="T64" fmla="*/ 1130 w 2176"/>
                <a:gd name="T65" fmla="*/ 905 h 1505"/>
                <a:gd name="T66" fmla="*/ 1010 w 2176"/>
                <a:gd name="T67" fmla="*/ 540 h 1505"/>
                <a:gd name="T68" fmla="*/ 885 w 2176"/>
                <a:gd name="T69" fmla="*/ 222 h 1505"/>
                <a:gd name="T70" fmla="*/ 789 w 2176"/>
                <a:gd name="T71" fmla="*/ 0 h 1505"/>
                <a:gd name="T72" fmla="*/ 753 w 2176"/>
                <a:gd name="T73" fmla="*/ 0 h 1505"/>
                <a:gd name="T74" fmla="*/ 903 w 2176"/>
                <a:gd name="T75" fmla="*/ 354 h 1505"/>
                <a:gd name="T76" fmla="*/ 1034 w 2176"/>
                <a:gd name="T77" fmla="*/ 767 h 1505"/>
                <a:gd name="T78" fmla="*/ 1034 w 2176"/>
                <a:gd name="T79" fmla="*/ 767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1 w 813"/>
                <a:gd name="T1" fmla="*/ 564 h 804"/>
                <a:gd name="T2" fmla="*/ 329 w 813"/>
                <a:gd name="T3" fmla="*/ 438 h 804"/>
                <a:gd name="T4" fmla="*/ 646 w 813"/>
                <a:gd name="T5" fmla="*/ 216 h 804"/>
                <a:gd name="T6" fmla="*/ 813 w 813"/>
                <a:gd name="T7" fmla="*/ 0 h 804"/>
                <a:gd name="T8" fmla="*/ 676 w 813"/>
                <a:gd name="T9" fmla="*/ 150 h 804"/>
                <a:gd name="T10" fmla="*/ 144 w 813"/>
                <a:gd name="T11" fmla="*/ 504 h 804"/>
                <a:gd name="T12" fmla="*/ 0 w 813"/>
                <a:gd name="T13" fmla="*/ 732 h 804"/>
                <a:gd name="T14" fmla="*/ 0 w 813"/>
                <a:gd name="T15" fmla="*/ 804 h 804"/>
                <a:gd name="T16" fmla="*/ 161 w 813"/>
                <a:gd name="T17" fmla="*/ 564 h 804"/>
                <a:gd name="T18" fmla="*/ 161 w 813"/>
                <a:gd name="T19" fmla="*/ 564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0 w 759"/>
                <a:gd name="T1" fmla="*/ 66 h 107"/>
                <a:gd name="T2" fmla="*/ 759 w 759"/>
                <a:gd name="T3" fmla="*/ 0 h 107"/>
                <a:gd name="T4" fmla="*/ 496 w 759"/>
                <a:gd name="T5" fmla="*/ 36 h 107"/>
                <a:gd name="T6" fmla="*/ 138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0 w 759"/>
                <a:gd name="T15" fmla="*/ 66 h 107"/>
                <a:gd name="T16" fmla="*/ 460 w 759"/>
                <a:gd name="T17" fmla="*/ 6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87 w 3169"/>
                <a:gd name="T1" fmla="*/ 239 h 743"/>
                <a:gd name="T2" fmla="*/ 1734 w 3169"/>
                <a:gd name="T3" fmla="*/ 233 h 743"/>
                <a:gd name="T4" fmla="*/ 2087 w 3169"/>
                <a:gd name="T5" fmla="*/ 251 h 743"/>
                <a:gd name="T6" fmla="*/ 2505 w 3169"/>
                <a:gd name="T7" fmla="*/ 233 h 743"/>
                <a:gd name="T8" fmla="*/ 3169 w 3169"/>
                <a:gd name="T9" fmla="*/ 204 h 743"/>
                <a:gd name="T10" fmla="*/ 3115 w 3169"/>
                <a:gd name="T11" fmla="*/ 186 h 743"/>
                <a:gd name="T12" fmla="*/ 2422 w 3169"/>
                <a:gd name="T13" fmla="*/ 221 h 743"/>
                <a:gd name="T14" fmla="*/ 2003 w 3169"/>
                <a:gd name="T15" fmla="*/ 221 h 743"/>
                <a:gd name="T16" fmla="*/ 1459 w 3169"/>
                <a:gd name="T17" fmla="*/ 186 h 743"/>
                <a:gd name="T18" fmla="*/ 1543 w 3169"/>
                <a:gd name="T19" fmla="*/ 168 h 743"/>
                <a:gd name="T20" fmla="*/ 2039 w 3169"/>
                <a:gd name="T21" fmla="*/ 0 h 743"/>
                <a:gd name="T22" fmla="*/ 1961 w 3169"/>
                <a:gd name="T23" fmla="*/ 24 h 743"/>
                <a:gd name="T24" fmla="*/ 1836 w 3169"/>
                <a:gd name="T25" fmla="*/ 66 h 743"/>
                <a:gd name="T26" fmla="*/ 1602 w 3169"/>
                <a:gd name="T27" fmla="*/ 138 h 743"/>
                <a:gd name="T28" fmla="*/ 1339 w 3169"/>
                <a:gd name="T29" fmla="*/ 198 h 743"/>
                <a:gd name="T30" fmla="*/ 1268 w 3169"/>
                <a:gd name="T31" fmla="*/ 251 h 743"/>
                <a:gd name="T32" fmla="*/ 765 w 3169"/>
                <a:gd name="T33" fmla="*/ 413 h 743"/>
                <a:gd name="T34" fmla="*/ 335 w 3169"/>
                <a:gd name="T35" fmla="*/ 503 h 743"/>
                <a:gd name="T36" fmla="*/ 0 w 3169"/>
                <a:gd name="T37" fmla="*/ 617 h 743"/>
                <a:gd name="T38" fmla="*/ 299 w 3169"/>
                <a:gd name="T39" fmla="*/ 539 h 743"/>
                <a:gd name="T40" fmla="*/ 735 w 3169"/>
                <a:gd name="T41" fmla="*/ 449 h 743"/>
                <a:gd name="T42" fmla="*/ 1178 w 3169"/>
                <a:gd name="T43" fmla="*/ 311 h 743"/>
                <a:gd name="T44" fmla="*/ 981 w 3169"/>
                <a:gd name="T45" fmla="*/ 491 h 743"/>
                <a:gd name="T46" fmla="*/ 867 w 3169"/>
                <a:gd name="T47" fmla="*/ 743 h 743"/>
                <a:gd name="T48" fmla="*/ 861 w 3169"/>
                <a:gd name="T49" fmla="*/ 743 h 743"/>
                <a:gd name="T50" fmla="*/ 933 w 3169"/>
                <a:gd name="T51" fmla="*/ 743 h 743"/>
                <a:gd name="T52" fmla="*/ 1022 w 3169"/>
                <a:gd name="T53" fmla="*/ 497 h 743"/>
                <a:gd name="T54" fmla="*/ 1297 w 3169"/>
                <a:gd name="T55" fmla="*/ 281 h 743"/>
                <a:gd name="T56" fmla="*/ 1531 w 3169"/>
                <a:gd name="T57" fmla="*/ 449 h 743"/>
                <a:gd name="T58" fmla="*/ 1770 w 3169"/>
                <a:gd name="T59" fmla="*/ 677 h 743"/>
                <a:gd name="T60" fmla="*/ 1854 w 3169"/>
                <a:gd name="T61" fmla="*/ 743 h 743"/>
                <a:gd name="T62" fmla="*/ 1919 w 3169"/>
                <a:gd name="T63" fmla="*/ 743 h 743"/>
                <a:gd name="T64" fmla="*/ 1692 w 3169"/>
                <a:gd name="T65" fmla="*/ 527 h 743"/>
                <a:gd name="T66" fmla="*/ 1387 w 3169"/>
                <a:gd name="T67" fmla="*/ 239 h 743"/>
                <a:gd name="T68" fmla="*/ 1387 w 3169"/>
                <a:gd name="T69" fmla="*/ 23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7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7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7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42 w 2153"/>
                <a:gd name="T1" fmla="*/ 851 h 1930"/>
                <a:gd name="T2" fmla="*/ 1937 w 2153"/>
                <a:gd name="T3" fmla="*/ 1019 h 1930"/>
                <a:gd name="T4" fmla="*/ 2051 w 2153"/>
                <a:gd name="T5" fmla="*/ 1168 h 1930"/>
                <a:gd name="T6" fmla="*/ 2117 w 2153"/>
                <a:gd name="T7" fmla="*/ 1246 h 1930"/>
                <a:gd name="T8" fmla="*/ 2153 w 2153"/>
                <a:gd name="T9" fmla="*/ 1294 h 1930"/>
                <a:gd name="T10" fmla="*/ 1889 w 2153"/>
                <a:gd name="T11" fmla="*/ 977 h 1930"/>
                <a:gd name="T12" fmla="*/ 1860 w 2153"/>
                <a:gd name="T13" fmla="*/ 929 h 1930"/>
                <a:gd name="T14" fmla="*/ 1782 w 2153"/>
                <a:gd name="T15" fmla="*/ 1240 h 1930"/>
                <a:gd name="T16" fmla="*/ 1770 w 2153"/>
                <a:gd name="T17" fmla="*/ 1486 h 1930"/>
                <a:gd name="T18" fmla="*/ 1818 w 2153"/>
                <a:gd name="T19" fmla="*/ 1906 h 1930"/>
                <a:gd name="T20" fmla="*/ 1788 w 2153"/>
                <a:gd name="T21" fmla="*/ 1930 h 1930"/>
                <a:gd name="T22" fmla="*/ 1746 w 2153"/>
                <a:gd name="T23" fmla="*/ 1534 h 1930"/>
                <a:gd name="T24" fmla="*/ 1728 w 2153"/>
                <a:gd name="T25" fmla="*/ 1288 h 1930"/>
                <a:gd name="T26" fmla="*/ 1764 w 2153"/>
                <a:gd name="T27" fmla="*/ 1085 h 1930"/>
                <a:gd name="T28" fmla="*/ 1770 w 2153"/>
                <a:gd name="T29" fmla="*/ 875 h 1930"/>
                <a:gd name="T30" fmla="*/ 1268 w 2153"/>
                <a:gd name="T31" fmla="*/ 1007 h 1930"/>
                <a:gd name="T32" fmla="*/ 825 w 2153"/>
                <a:gd name="T33" fmla="*/ 1132 h 1930"/>
                <a:gd name="T34" fmla="*/ 323 w 2153"/>
                <a:gd name="T35" fmla="*/ 1312 h 1930"/>
                <a:gd name="T36" fmla="*/ 18 w 2153"/>
                <a:gd name="T37" fmla="*/ 1420 h 1930"/>
                <a:gd name="T38" fmla="*/ 311 w 2153"/>
                <a:gd name="T39" fmla="*/ 1282 h 1930"/>
                <a:gd name="T40" fmla="*/ 682 w 2153"/>
                <a:gd name="T41" fmla="*/ 1144 h 1930"/>
                <a:gd name="T42" fmla="*/ 1022 w 2153"/>
                <a:gd name="T43" fmla="*/ 1037 h 1930"/>
                <a:gd name="T44" fmla="*/ 1411 w 2153"/>
                <a:gd name="T45" fmla="*/ 929 h 1930"/>
                <a:gd name="T46" fmla="*/ 1692 w 2153"/>
                <a:gd name="T47" fmla="*/ 815 h 1930"/>
                <a:gd name="T48" fmla="*/ 1333 w 2153"/>
                <a:gd name="T49" fmla="*/ 623 h 1930"/>
                <a:gd name="T50" fmla="*/ 861 w 2153"/>
                <a:gd name="T51" fmla="*/ 515 h 1930"/>
                <a:gd name="T52" fmla="*/ 227 w 2153"/>
                <a:gd name="T53" fmla="*/ 161 h 1930"/>
                <a:gd name="T54" fmla="*/ 0 w 2153"/>
                <a:gd name="T55" fmla="*/ 83 h 1930"/>
                <a:gd name="T56" fmla="*/ 329 w 2153"/>
                <a:gd name="T57" fmla="*/ 179 h 1930"/>
                <a:gd name="T58" fmla="*/ 712 w 2153"/>
                <a:gd name="T59" fmla="*/ 383 h 1930"/>
                <a:gd name="T60" fmla="*/ 933 w 2153"/>
                <a:gd name="T61" fmla="*/ 491 h 1930"/>
                <a:gd name="T62" fmla="*/ 1351 w 2153"/>
                <a:gd name="T63" fmla="*/ 593 h 1930"/>
                <a:gd name="T64" fmla="*/ 1650 w 2153"/>
                <a:gd name="T65" fmla="*/ 743 h 1930"/>
                <a:gd name="T66" fmla="*/ 1423 w 2153"/>
                <a:gd name="T67" fmla="*/ 461 h 1930"/>
                <a:gd name="T68" fmla="*/ 1286 w 2153"/>
                <a:gd name="T69" fmla="*/ 191 h 1930"/>
                <a:gd name="T70" fmla="*/ 1154 w 2153"/>
                <a:gd name="T71" fmla="*/ 0 h 1930"/>
                <a:gd name="T72" fmla="*/ 1339 w 2153"/>
                <a:gd name="T73" fmla="*/ 215 h 1930"/>
                <a:gd name="T74" fmla="*/ 1489 w 2153"/>
                <a:gd name="T75" fmla="*/ 485 h 1930"/>
                <a:gd name="T76" fmla="*/ 1746 w 2153"/>
                <a:gd name="T77" fmla="*/ 803 h 1930"/>
                <a:gd name="T78" fmla="*/ 1842 w 2153"/>
                <a:gd name="T79" fmla="*/ 851 h 1930"/>
                <a:gd name="T80" fmla="*/ 1842 w 2153"/>
                <a:gd name="T81" fmla="*/ 851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7957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7957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279575" name="Rectangle 2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279576" name="Rectangle 2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279577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BEE0A83-E75B-4947-B8C1-19B7F5EEE00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766822"/>
      </p:ext>
    </p:extLst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C535B1-90A1-4D0A-939B-BAA274DB4548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639149"/>
      </p:ext>
    </p:extLst>
  </p:cSld>
  <p:clrMapOvr>
    <a:masterClrMapping/>
  </p:clrMapOvr>
  <p:transition advClick="0" advTm="300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2CA25-F43C-4DA8-8EB0-5AD3AE5FECD7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78444"/>
      </p:ext>
    </p:extLst>
  </p:cSld>
  <p:clrMapOvr>
    <a:masterClrMapping/>
  </p:clrMapOvr>
  <p:transition advClick="0" advTm="300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A0700-6492-449F-A278-5B2C14996F0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018066"/>
      </p:ext>
    </p:extLst>
  </p:cSld>
  <p:clrMapOvr>
    <a:masterClrMapping/>
  </p:clrMapOvr>
  <p:transition advClick="0" advTm="300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0D8E33-C931-4CB2-947C-986E77EA404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416334"/>
      </p:ext>
    </p:extLst>
  </p:cSld>
  <p:clrMapOvr>
    <a:masterClrMapping/>
  </p:clrMapOvr>
  <p:transition advClick="0" advTm="300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2E936-9FE6-4F99-A70C-0057B5A2A84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831059"/>
      </p:ext>
    </p:extLst>
  </p:cSld>
  <p:clrMapOvr>
    <a:masterClrMapping/>
  </p:clrMapOvr>
  <p:transition advClick="0" advTm="300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9825E9-9D93-4BAF-893C-2CFADB61CA98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286789"/>
      </p:ext>
    </p:extLst>
  </p:cSld>
  <p:clrMapOvr>
    <a:masterClrMapping/>
  </p:clrMapOvr>
  <p:transition advClick="0" advTm="300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1388C-F7DF-4CC1-9547-CC37400B650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561284"/>
      </p:ext>
    </p:extLst>
  </p:cSld>
  <p:clrMapOvr>
    <a:masterClrMapping/>
  </p:clrMapOvr>
  <p:transition advClick="0" advTm="300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830AA-8200-4D7D-9B41-B9AA96F3ED9C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854478"/>
      </p:ext>
    </p:extLst>
  </p:cSld>
  <p:clrMapOvr>
    <a:masterClrMapping/>
  </p:clrMapOvr>
  <p:transition advClick="0" advTm="300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6AB45B-03A8-4AFF-B597-6EC8249F9E9C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428941"/>
      </p:ext>
    </p:extLst>
  </p:cSld>
  <p:clrMapOvr>
    <a:masterClrMapping/>
  </p:clrMapOvr>
  <p:transition advClick="0" advTm="300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CDB205-8665-40FF-9EAC-9D16D53B1CA7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641206"/>
      </p:ext>
    </p:extLst>
  </p:cSld>
  <p:clrMapOvr>
    <a:masterClrMapping/>
  </p:clrMapOvr>
  <p:transition advClick="0" advTm="300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55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27955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5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80 w 2123"/>
                <a:gd name="T1" fmla="*/ 1043 h 1696"/>
                <a:gd name="T2" fmla="*/ 544 w 2123"/>
                <a:gd name="T3" fmla="*/ 683 h 1696"/>
                <a:gd name="T4" fmla="*/ 670 w 2123"/>
                <a:gd name="T5" fmla="*/ 395 h 1696"/>
                <a:gd name="T6" fmla="*/ 927 w 2123"/>
                <a:gd name="T7" fmla="*/ 587 h 1696"/>
                <a:gd name="T8" fmla="*/ 1214 w 2123"/>
                <a:gd name="T9" fmla="*/ 869 h 1696"/>
                <a:gd name="T10" fmla="*/ 1483 w 2123"/>
                <a:gd name="T11" fmla="*/ 1109 h 1696"/>
                <a:gd name="T12" fmla="*/ 1800 w 2123"/>
                <a:gd name="T13" fmla="*/ 1360 h 1696"/>
                <a:gd name="T14" fmla="*/ 1883 w 2123"/>
                <a:gd name="T15" fmla="*/ 1414 h 1696"/>
                <a:gd name="T16" fmla="*/ 1836 w 2123"/>
                <a:gd name="T17" fmla="*/ 1354 h 1696"/>
                <a:gd name="T18" fmla="*/ 1411 w 2123"/>
                <a:gd name="T19" fmla="*/ 1001 h 1696"/>
                <a:gd name="T20" fmla="*/ 1088 w 2123"/>
                <a:gd name="T21" fmla="*/ 683 h 1696"/>
                <a:gd name="T22" fmla="*/ 723 w 2123"/>
                <a:gd name="T23" fmla="*/ 329 h 1696"/>
                <a:gd name="T24" fmla="*/ 999 w 2123"/>
                <a:gd name="T25" fmla="*/ 311 h 1696"/>
                <a:gd name="T26" fmla="*/ 1286 w 2123"/>
                <a:gd name="T27" fmla="*/ 317 h 1696"/>
                <a:gd name="T28" fmla="*/ 1614 w 2123"/>
                <a:gd name="T29" fmla="*/ 269 h 1696"/>
                <a:gd name="T30" fmla="*/ 2123 w 2123"/>
                <a:gd name="T31" fmla="*/ 197 h 1696"/>
                <a:gd name="T32" fmla="*/ 2075 w 2123"/>
                <a:gd name="T33" fmla="*/ 173 h 1696"/>
                <a:gd name="T34" fmla="*/ 1543 w 2123"/>
                <a:gd name="T35" fmla="*/ 257 h 1696"/>
                <a:gd name="T36" fmla="*/ 1208 w 2123"/>
                <a:gd name="T37" fmla="*/ 275 h 1696"/>
                <a:gd name="T38" fmla="*/ 759 w 2123"/>
                <a:gd name="T39" fmla="*/ 257 h 1696"/>
                <a:gd name="T40" fmla="*/ 819 w 2123"/>
                <a:gd name="T41" fmla="*/ 227 h 1696"/>
                <a:gd name="T42" fmla="*/ 1142 w 2123"/>
                <a:gd name="T43" fmla="*/ 0 h 1696"/>
                <a:gd name="T44" fmla="*/ 1088 w 2123"/>
                <a:gd name="T45" fmla="*/ 30 h 1696"/>
                <a:gd name="T46" fmla="*/ 1010 w 2123"/>
                <a:gd name="T47" fmla="*/ 84 h 1696"/>
                <a:gd name="T48" fmla="*/ 855 w 2123"/>
                <a:gd name="T49" fmla="*/ 191 h 1696"/>
                <a:gd name="T50" fmla="*/ 670 w 2123"/>
                <a:gd name="T51" fmla="*/ 281 h 1696"/>
                <a:gd name="T52" fmla="*/ 634 w 2123"/>
                <a:gd name="T53" fmla="*/ 359 h 1696"/>
                <a:gd name="T54" fmla="*/ 305 w 2123"/>
                <a:gd name="T55" fmla="*/ 587 h 1696"/>
                <a:gd name="T56" fmla="*/ 0 w 2123"/>
                <a:gd name="T57" fmla="*/ 725 h 1696"/>
                <a:gd name="T58" fmla="*/ 0 w 2123"/>
                <a:gd name="T59" fmla="*/ 731 h 1696"/>
                <a:gd name="T60" fmla="*/ 0 w 2123"/>
                <a:gd name="T61" fmla="*/ 767 h 1696"/>
                <a:gd name="T62" fmla="*/ 299 w 2123"/>
                <a:gd name="T63" fmla="*/ 635 h 1696"/>
                <a:gd name="T64" fmla="*/ 592 w 2123"/>
                <a:gd name="T65" fmla="*/ 431 h 1696"/>
                <a:gd name="T66" fmla="*/ 508 w 2123"/>
                <a:gd name="T67" fmla="*/ 671 h 1696"/>
                <a:gd name="T68" fmla="*/ 526 w 2123"/>
                <a:gd name="T69" fmla="*/ 995 h 1696"/>
                <a:gd name="T70" fmla="*/ 460 w 2123"/>
                <a:gd name="T71" fmla="*/ 1168 h 1696"/>
                <a:gd name="T72" fmla="*/ 329 w 2123"/>
                <a:gd name="T73" fmla="*/ 1480 h 1696"/>
                <a:gd name="T74" fmla="*/ 323 w 2123"/>
                <a:gd name="T75" fmla="*/ 1696 h 1696"/>
                <a:gd name="T76" fmla="*/ 329 w 2123"/>
                <a:gd name="T77" fmla="*/ 1696 h 1696"/>
                <a:gd name="T78" fmla="*/ 347 w 2123"/>
                <a:gd name="T79" fmla="*/ 1552 h 1696"/>
                <a:gd name="T80" fmla="*/ 580 w 2123"/>
                <a:gd name="T81" fmla="*/ 1043 h 1696"/>
                <a:gd name="T82" fmla="*/ 580 w 2123"/>
                <a:gd name="T83" fmla="*/ 1043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5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5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3 w 969"/>
                <a:gd name="T1" fmla="*/ 1186 h 1192"/>
                <a:gd name="T2" fmla="*/ 490 w 969"/>
                <a:gd name="T3" fmla="*/ 1192 h 1192"/>
                <a:gd name="T4" fmla="*/ 580 w 969"/>
                <a:gd name="T5" fmla="*/ 1150 h 1192"/>
                <a:gd name="T6" fmla="*/ 813 w 969"/>
                <a:gd name="T7" fmla="*/ 1085 h 1192"/>
                <a:gd name="T8" fmla="*/ 933 w 969"/>
                <a:gd name="T9" fmla="*/ 1055 h 1192"/>
                <a:gd name="T10" fmla="*/ 759 w 969"/>
                <a:gd name="T11" fmla="*/ 989 h 1192"/>
                <a:gd name="T12" fmla="*/ 556 w 969"/>
                <a:gd name="T13" fmla="*/ 953 h 1192"/>
                <a:gd name="T14" fmla="*/ 197 w 969"/>
                <a:gd name="T15" fmla="*/ 971 h 1192"/>
                <a:gd name="T16" fmla="*/ 299 w 969"/>
                <a:gd name="T17" fmla="*/ 893 h 1192"/>
                <a:gd name="T18" fmla="*/ 496 w 969"/>
                <a:gd name="T19" fmla="*/ 803 h 1192"/>
                <a:gd name="T20" fmla="*/ 694 w 969"/>
                <a:gd name="T21" fmla="*/ 671 h 1192"/>
                <a:gd name="T22" fmla="*/ 700 w 969"/>
                <a:gd name="T23" fmla="*/ 671 h 1192"/>
                <a:gd name="T24" fmla="*/ 712 w 969"/>
                <a:gd name="T25" fmla="*/ 665 h 1192"/>
                <a:gd name="T26" fmla="*/ 753 w 969"/>
                <a:gd name="T27" fmla="*/ 647 h 1192"/>
                <a:gd name="T28" fmla="*/ 777 w 969"/>
                <a:gd name="T29" fmla="*/ 641 h 1192"/>
                <a:gd name="T30" fmla="*/ 789 w 969"/>
                <a:gd name="T31" fmla="*/ 629 h 1192"/>
                <a:gd name="T32" fmla="*/ 795 w 969"/>
                <a:gd name="T33" fmla="*/ 617 h 1192"/>
                <a:gd name="T34" fmla="*/ 789 w 969"/>
                <a:gd name="T35" fmla="*/ 611 h 1192"/>
                <a:gd name="T36" fmla="*/ 783 w 969"/>
                <a:gd name="T37" fmla="*/ 599 h 1192"/>
                <a:gd name="T38" fmla="*/ 783 w 969"/>
                <a:gd name="T39" fmla="*/ 575 h 1192"/>
                <a:gd name="T40" fmla="*/ 795 w 969"/>
                <a:gd name="T41" fmla="*/ 545 h 1192"/>
                <a:gd name="T42" fmla="*/ 807 w 969"/>
                <a:gd name="T43" fmla="*/ 515 h 1192"/>
                <a:gd name="T44" fmla="*/ 825 w 969"/>
                <a:gd name="T45" fmla="*/ 485 h 1192"/>
                <a:gd name="T46" fmla="*/ 837 w 969"/>
                <a:gd name="T47" fmla="*/ 455 h 1192"/>
                <a:gd name="T48" fmla="*/ 843 w 969"/>
                <a:gd name="T49" fmla="*/ 437 h 1192"/>
                <a:gd name="T50" fmla="*/ 849 w 969"/>
                <a:gd name="T51" fmla="*/ 431 h 1192"/>
                <a:gd name="T52" fmla="*/ 849 w 969"/>
                <a:gd name="T53" fmla="*/ 347 h 1192"/>
                <a:gd name="T54" fmla="*/ 849 w 969"/>
                <a:gd name="T55" fmla="*/ 341 h 1192"/>
                <a:gd name="T56" fmla="*/ 855 w 969"/>
                <a:gd name="T57" fmla="*/ 335 h 1192"/>
                <a:gd name="T58" fmla="*/ 873 w 969"/>
                <a:gd name="T59" fmla="*/ 305 h 1192"/>
                <a:gd name="T60" fmla="*/ 885 w 969"/>
                <a:gd name="T61" fmla="*/ 269 h 1192"/>
                <a:gd name="T62" fmla="*/ 897 w 969"/>
                <a:gd name="T63" fmla="*/ 239 h 1192"/>
                <a:gd name="T64" fmla="*/ 903 w 969"/>
                <a:gd name="T65" fmla="*/ 227 h 1192"/>
                <a:gd name="T66" fmla="*/ 909 w 969"/>
                <a:gd name="T67" fmla="*/ 215 h 1192"/>
                <a:gd name="T68" fmla="*/ 927 w 969"/>
                <a:gd name="T69" fmla="*/ 173 h 1192"/>
                <a:gd name="T70" fmla="*/ 945 w 969"/>
                <a:gd name="T71" fmla="*/ 137 h 1192"/>
                <a:gd name="T72" fmla="*/ 951 w 969"/>
                <a:gd name="T73" fmla="*/ 125 h 1192"/>
                <a:gd name="T74" fmla="*/ 951 w 969"/>
                <a:gd name="T75" fmla="*/ 119 h 1192"/>
                <a:gd name="T76" fmla="*/ 969 w 969"/>
                <a:gd name="T77" fmla="*/ 0 h 1192"/>
                <a:gd name="T78" fmla="*/ 945 w 969"/>
                <a:gd name="T79" fmla="*/ 47 h 1192"/>
                <a:gd name="T80" fmla="*/ 783 w 969"/>
                <a:gd name="T81" fmla="*/ 113 h 1192"/>
                <a:gd name="T82" fmla="*/ 706 w 969"/>
                <a:gd name="T83" fmla="*/ 161 h 1192"/>
                <a:gd name="T84" fmla="*/ 460 w 969"/>
                <a:gd name="T85" fmla="*/ 233 h 1192"/>
                <a:gd name="T86" fmla="*/ 281 w 969"/>
                <a:gd name="T87" fmla="*/ 287 h 1192"/>
                <a:gd name="T88" fmla="*/ 173 w 969"/>
                <a:gd name="T89" fmla="*/ 293 h 1192"/>
                <a:gd name="T90" fmla="*/ 12 w 969"/>
                <a:gd name="T91" fmla="*/ 485 h 1192"/>
                <a:gd name="T92" fmla="*/ 0 w 969"/>
                <a:gd name="T93" fmla="*/ 509 h 1192"/>
                <a:gd name="T94" fmla="*/ 0 w 969"/>
                <a:gd name="T95" fmla="*/ 1186 h 1192"/>
                <a:gd name="T96" fmla="*/ 96 w 969"/>
                <a:gd name="T97" fmla="*/ 1180 h 1192"/>
                <a:gd name="T98" fmla="*/ 323 w 969"/>
                <a:gd name="T99" fmla="*/ 1186 h 1192"/>
                <a:gd name="T100" fmla="*/ 323 w 969"/>
                <a:gd name="T101" fmla="*/ 1186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5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34 w 2176"/>
                <a:gd name="T1" fmla="*/ 767 h 1505"/>
                <a:gd name="T2" fmla="*/ 1190 w 2176"/>
                <a:gd name="T3" fmla="*/ 1235 h 1505"/>
                <a:gd name="T4" fmla="*/ 956 w 2176"/>
                <a:gd name="T5" fmla="*/ 1193 h 1505"/>
                <a:gd name="T6" fmla="*/ 723 w 2176"/>
                <a:gd name="T7" fmla="*/ 1127 h 1505"/>
                <a:gd name="T8" fmla="*/ 442 w 2176"/>
                <a:gd name="T9" fmla="*/ 1109 h 1505"/>
                <a:gd name="T10" fmla="*/ 0 w 2176"/>
                <a:gd name="T11" fmla="*/ 1079 h 1505"/>
                <a:gd name="T12" fmla="*/ 30 w 2176"/>
                <a:gd name="T13" fmla="*/ 1115 h 1505"/>
                <a:gd name="T14" fmla="*/ 496 w 2176"/>
                <a:gd name="T15" fmla="*/ 1133 h 1505"/>
                <a:gd name="T16" fmla="*/ 777 w 2176"/>
                <a:gd name="T17" fmla="*/ 1187 h 1505"/>
                <a:gd name="T18" fmla="*/ 1130 w 2176"/>
                <a:gd name="T19" fmla="*/ 1301 h 1505"/>
                <a:gd name="T20" fmla="*/ 1070 w 2176"/>
                <a:gd name="T21" fmla="*/ 1319 h 1505"/>
                <a:gd name="T22" fmla="*/ 711 w 2176"/>
                <a:gd name="T23" fmla="*/ 1505 h 1505"/>
                <a:gd name="T24" fmla="*/ 765 w 2176"/>
                <a:gd name="T25" fmla="*/ 1481 h 1505"/>
                <a:gd name="T26" fmla="*/ 861 w 2176"/>
                <a:gd name="T27" fmla="*/ 1439 h 1505"/>
                <a:gd name="T28" fmla="*/ 1022 w 2176"/>
                <a:gd name="T29" fmla="*/ 1355 h 1505"/>
                <a:gd name="T30" fmla="*/ 1214 w 2176"/>
                <a:gd name="T31" fmla="*/ 1295 h 1505"/>
                <a:gd name="T32" fmla="*/ 1267 w 2176"/>
                <a:gd name="T33" fmla="*/ 1223 h 1505"/>
                <a:gd name="T34" fmla="*/ 1632 w 2176"/>
                <a:gd name="T35" fmla="*/ 1043 h 1505"/>
                <a:gd name="T36" fmla="*/ 1931 w 2176"/>
                <a:gd name="T37" fmla="*/ 953 h 1505"/>
                <a:gd name="T38" fmla="*/ 2176 w 2176"/>
                <a:gd name="T39" fmla="*/ 821 h 1505"/>
                <a:gd name="T40" fmla="*/ 1961 w 2176"/>
                <a:gd name="T41" fmla="*/ 911 h 1505"/>
                <a:gd name="T42" fmla="*/ 1656 w 2176"/>
                <a:gd name="T43" fmla="*/ 989 h 1505"/>
                <a:gd name="T44" fmla="*/ 1339 w 2176"/>
                <a:gd name="T45" fmla="*/ 1151 h 1505"/>
                <a:gd name="T46" fmla="*/ 1501 w 2176"/>
                <a:gd name="T47" fmla="*/ 905 h 1505"/>
                <a:gd name="T48" fmla="*/ 1620 w 2176"/>
                <a:gd name="T49" fmla="*/ 545 h 1505"/>
                <a:gd name="T50" fmla="*/ 1740 w 2176"/>
                <a:gd name="T51" fmla="*/ 372 h 1505"/>
                <a:gd name="T52" fmla="*/ 1979 w 2176"/>
                <a:gd name="T53" fmla="*/ 60 h 1505"/>
                <a:gd name="T54" fmla="*/ 2003 w 2176"/>
                <a:gd name="T55" fmla="*/ 0 h 1505"/>
                <a:gd name="T56" fmla="*/ 1973 w 2176"/>
                <a:gd name="T57" fmla="*/ 0 h 1505"/>
                <a:gd name="T58" fmla="*/ 1596 w 2176"/>
                <a:gd name="T59" fmla="*/ 480 h 1505"/>
                <a:gd name="T60" fmla="*/ 1477 w 2176"/>
                <a:gd name="T61" fmla="*/ 887 h 1505"/>
                <a:gd name="T62" fmla="*/ 1255 w 2176"/>
                <a:gd name="T63" fmla="*/ 1175 h 1505"/>
                <a:gd name="T64" fmla="*/ 1130 w 2176"/>
                <a:gd name="T65" fmla="*/ 905 h 1505"/>
                <a:gd name="T66" fmla="*/ 1010 w 2176"/>
                <a:gd name="T67" fmla="*/ 540 h 1505"/>
                <a:gd name="T68" fmla="*/ 885 w 2176"/>
                <a:gd name="T69" fmla="*/ 222 h 1505"/>
                <a:gd name="T70" fmla="*/ 789 w 2176"/>
                <a:gd name="T71" fmla="*/ 0 h 1505"/>
                <a:gd name="T72" fmla="*/ 753 w 2176"/>
                <a:gd name="T73" fmla="*/ 0 h 1505"/>
                <a:gd name="T74" fmla="*/ 903 w 2176"/>
                <a:gd name="T75" fmla="*/ 354 h 1505"/>
                <a:gd name="T76" fmla="*/ 1034 w 2176"/>
                <a:gd name="T77" fmla="*/ 767 h 1505"/>
                <a:gd name="T78" fmla="*/ 1034 w 2176"/>
                <a:gd name="T79" fmla="*/ 767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1 w 813"/>
                <a:gd name="T1" fmla="*/ 564 h 804"/>
                <a:gd name="T2" fmla="*/ 329 w 813"/>
                <a:gd name="T3" fmla="*/ 438 h 804"/>
                <a:gd name="T4" fmla="*/ 646 w 813"/>
                <a:gd name="T5" fmla="*/ 216 h 804"/>
                <a:gd name="T6" fmla="*/ 813 w 813"/>
                <a:gd name="T7" fmla="*/ 0 h 804"/>
                <a:gd name="T8" fmla="*/ 676 w 813"/>
                <a:gd name="T9" fmla="*/ 150 h 804"/>
                <a:gd name="T10" fmla="*/ 144 w 813"/>
                <a:gd name="T11" fmla="*/ 504 h 804"/>
                <a:gd name="T12" fmla="*/ 0 w 813"/>
                <a:gd name="T13" fmla="*/ 732 h 804"/>
                <a:gd name="T14" fmla="*/ 0 w 813"/>
                <a:gd name="T15" fmla="*/ 804 h 804"/>
                <a:gd name="T16" fmla="*/ 161 w 813"/>
                <a:gd name="T17" fmla="*/ 564 h 804"/>
                <a:gd name="T18" fmla="*/ 161 w 813"/>
                <a:gd name="T19" fmla="*/ 564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0 w 759"/>
                <a:gd name="T1" fmla="*/ 66 h 107"/>
                <a:gd name="T2" fmla="*/ 759 w 759"/>
                <a:gd name="T3" fmla="*/ 0 h 107"/>
                <a:gd name="T4" fmla="*/ 496 w 759"/>
                <a:gd name="T5" fmla="*/ 36 h 107"/>
                <a:gd name="T6" fmla="*/ 138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0 w 759"/>
                <a:gd name="T15" fmla="*/ 66 h 107"/>
                <a:gd name="T16" fmla="*/ 460 w 759"/>
                <a:gd name="T17" fmla="*/ 6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87 w 3169"/>
                <a:gd name="T1" fmla="*/ 239 h 743"/>
                <a:gd name="T2" fmla="*/ 1734 w 3169"/>
                <a:gd name="T3" fmla="*/ 233 h 743"/>
                <a:gd name="T4" fmla="*/ 2087 w 3169"/>
                <a:gd name="T5" fmla="*/ 251 h 743"/>
                <a:gd name="T6" fmla="*/ 2505 w 3169"/>
                <a:gd name="T7" fmla="*/ 233 h 743"/>
                <a:gd name="T8" fmla="*/ 3169 w 3169"/>
                <a:gd name="T9" fmla="*/ 204 h 743"/>
                <a:gd name="T10" fmla="*/ 3115 w 3169"/>
                <a:gd name="T11" fmla="*/ 186 h 743"/>
                <a:gd name="T12" fmla="*/ 2422 w 3169"/>
                <a:gd name="T13" fmla="*/ 221 h 743"/>
                <a:gd name="T14" fmla="*/ 2003 w 3169"/>
                <a:gd name="T15" fmla="*/ 221 h 743"/>
                <a:gd name="T16" fmla="*/ 1459 w 3169"/>
                <a:gd name="T17" fmla="*/ 186 h 743"/>
                <a:gd name="T18" fmla="*/ 1543 w 3169"/>
                <a:gd name="T19" fmla="*/ 168 h 743"/>
                <a:gd name="T20" fmla="*/ 2039 w 3169"/>
                <a:gd name="T21" fmla="*/ 0 h 743"/>
                <a:gd name="T22" fmla="*/ 1961 w 3169"/>
                <a:gd name="T23" fmla="*/ 24 h 743"/>
                <a:gd name="T24" fmla="*/ 1836 w 3169"/>
                <a:gd name="T25" fmla="*/ 66 h 743"/>
                <a:gd name="T26" fmla="*/ 1602 w 3169"/>
                <a:gd name="T27" fmla="*/ 138 h 743"/>
                <a:gd name="T28" fmla="*/ 1339 w 3169"/>
                <a:gd name="T29" fmla="*/ 198 h 743"/>
                <a:gd name="T30" fmla="*/ 1268 w 3169"/>
                <a:gd name="T31" fmla="*/ 251 h 743"/>
                <a:gd name="T32" fmla="*/ 765 w 3169"/>
                <a:gd name="T33" fmla="*/ 413 h 743"/>
                <a:gd name="T34" fmla="*/ 335 w 3169"/>
                <a:gd name="T35" fmla="*/ 503 h 743"/>
                <a:gd name="T36" fmla="*/ 0 w 3169"/>
                <a:gd name="T37" fmla="*/ 617 h 743"/>
                <a:gd name="T38" fmla="*/ 299 w 3169"/>
                <a:gd name="T39" fmla="*/ 539 h 743"/>
                <a:gd name="T40" fmla="*/ 735 w 3169"/>
                <a:gd name="T41" fmla="*/ 449 h 743"/>
                <a:gd name="T42" fmla="*/ 1178 w 3169"/>
                <a:gd name="T43" fmla="*/ 311 h 743"/>
                <a:gd name="T44" fmla="*/ 981 w 3169"/>
                <a:gd name="T45" fmla="*/ 491 h 743"/>
                <a:gd name="T46" fmla="*/ 867 w 3169"/>
                <a:gd name="T47" fmla="*/ 743 h 743"/>
                <a:gd name="T48" fmla="*/ 861 w 3169"/>
                <a:gd name="T49" fmla="*/ 743 h 743"/>
                <a:gd name="T50" fmla="*/ 933 w 3169"/>
                <a:gd name="T51" fmla="*/ 743 h 743"/>
                <a:gd name="T52" fmla="*/ 1022 w 3169"/>
                <a:gd name="T53" fmla="*/ 497 h 743"/>
                <a:gd name="T54" fmla="*/ 1297 w 3169"/>
                <a:gd name="T55" fmla="*/ 281 h 743"/>
                <a:gd name="T56" fmla="*/ 1531 w 3169"/>
                <a:gd name="T57" fmla="*/ 449 h 743"/>
                <a:gd name="T58" fmla="*/ 1770 w 3169"/>
                <a:gd name="T59" fmla="*/ 677 h 743"/>
                <a:gd name="T60" fmla="*/ 1854 w 3169"/>
                <a:gd name="T61" fmla="*/ 743 h 743"/>
                <a:gd name="T62" fmla="*/ 1919 w 3169"/>
                <a:gd name="T63" fmla="*/ 743 h 743"/>
                <a:gd name="T64" fmla="*/ 1692 w 3169"/>
                <a:gd name="T65" fmla="*/ 527 h 743"/>
                <a:gd name="T66" fmla="*/ 1387 w 3169"/>
                <a:gd name="T67" fmla="*/ 239 h 743"/>
                <a:gd name="T68" fmla="*/ 1387 w 3169"/>
                <a:gd name="T69" fmla="*/ 23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6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7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7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957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42 w 2153"/>
                <a:gd name="T1" fmla="*/ 851 h 1930"/>
                <a:gd name="T2" fmla="*/ 1937 w 2153"/>
                <a:gd name="T3" fmla="*/ 1019 h 1930"/>
                <a:gd name="T4" fmla="*/ 2051 w 2153"/>
                <a:gd name="T5" fmla="*/ 1168 h 1930"/>
                <a:gd name="T6" fmla="*/ 2117 w 2153"/>
                <a:gd name="T7" fmla="*/ 1246 h 1930"/>
                <a:gd name="T8" fmla="*/ 2153 w 2153"/>
                <a:gd name="T9" fmla="*/ 1294 h 1930"/>
                <a:gd name="T10" fmla="*/ 1889 w 2153"/>
                <a:gd name="T11" fmla="*/ 977 h 1930"/>
                <a:gd name="T12" fmla="*/ 1860 w 2153"/>
                <a:gd name="T13" fmla="*/ 929 h 1930"/>
                <a:gd name="T14" fmla="*/ 1782 w 2153"/>
                <a:gd name="T15" fmla="*/ 1240 h 1930"/>
                <a:gd name="T16" fmla="*/ 1770 w 2153"/>
                <a:gd name="T17" fmla="*/ 1486 h 1930"/>
                <a:gd name="T18" fmla="*/ 1818 w 2153"/>
                <a:gd name="T19" fmla="*/ 1906 h 1930"/>
                <a:gd name="T20" fmla="*/ 1788 w 2153"/>
                <a:gd name="T21" fmla="*/ 1930 h 1930"/>
                <a:gd name="T22" fmla="*/ 1746 w 2153"/>
                <a:gd name="T23" fmla="*/ 1534 h 1930"/>
                <a:gd name="T24" fmla="*/ 1728 w 2153"/>
                <a:gd name="T25" fmla="*/ 1288 h 1930"/>
                <a:gd name="T26" fmla="*/ 1764 w 2153"/>
                <a:gd name="T27" fmla="*/ 1085 h 1930"/>
                <a:gd name="T28" fmla="*/ 1770 w 2153"/>
                <a:gd name="T29" fmla="*/ 875 h 1930"/>
                <a:gd name="T30" fmla="*/ 1268 w 2153"/>
                <a:gd name="T31" fmla="*/ 1007 h 1930"/>
                <a:gd name="T32" fmla="*/ 825 w 2153"/>
                <a:gd name="T33" fmla="*/ 1132 h 1930"/>
                <a:gd name="T34" fmla="*/ 323 w 2153"/>
                <a:gd name="T35" fmla="*/ 1312 h 1930"/>
                <a:gd name="T36" fmla="*/ 18 w 2153"/>
                <a:gd name="T37" fmla="*/ 1420 h 1930"/>
                <a:gd name="T38" fmla="*/ 311 w 2153"/>
                <a:gd name="T39" fmla="*/ 1282 h 1930"/>
                <a:gd name="T40" fmla="*/ 682 w 2153"/>
                <a:gd name="T41" fmla="*/ 1144 h 1930"/>
                <a:gd name="T42" fmla="*/ 1022 w 2153"/>
                <a:gd name="T43" fmla="*/ 1037 h 1930"/>
                <a:gd name="T44" fmla="*/ 1411 w 2153"/>
                <a:gd name="T45" fmla="*/ 929 h 1930"/>
                <a:gd name="T46" fmla="*/ 1692 w 2153"/>
                <a:gd name="T47" fmla="*/ 815 h 1930"/>
                <a:gd name="T48" fmla="*/ 1333 w 2153"/>
                <a:gd name="T49" fmla="*/ 623 h 1930"/>
                <a:gd name="T50" fmla="*/ 861 w 2153"/>
                <a:gd name="T51" fmla="*/ 515 h 1930"/>
                <a:gd name="T52" fmla="*/ 227 w 2153"/>
                <a:gd name="T53" fmla="*/ 161 h 1930"/>
                <a:gd name="T54" fmla="*/ 0 w 2153"/>
                <a:gd name="T55" fmla="*/ 83 h 1930"/>
                <a:gd name="T56" fmla="*/ 329 w 2153"/>
                <a:gd name="T57" fmla="*/ 179 h 1930"/>
                <a:gd name="T58" fmla="*/ 712 w 2153"/>
                <a:gd name="T59" fmla="*/ 383 h 1930"/>
                <a:gd name="T60" fmla="*/ 933 w 2153"/>
                <a:gd name="T61" fmla="*/ 491 h 1930"/>
                <a:gd name="T62" fmla="*/ 1351 w 2153"/>
                <a:gd name="T63" fmla="*/ 593 h 1930"/>
                <a:gd name="T64" fmla="*/ 1650 w 2153"/>
                <a:gd name="T65" fmla="*/ 743 h 1930"/>
                <a:gd name="T66" fmla="*/ 1423 w 2153"/>
                <a:gd name="T67" fmla="*/ 461 h 1930"/>
                <a:gd name="T68" fmla="*/ 1286 w 2153"/>
                <a:gd name="T69" fmla="*/ 191 h 1930"/>
                <a:gd name="T70" fmla="*/ 1154 w 2153"/>
                <a:gd name="T71" fmla="*/ 0 h 1930"/>
                <a:gd name="T72" fmla="*/ 1339 w 2153"/>
                <a:gd name="T73" fmla="*/ 215 h 1930"/>
                <a:gd name="T74" fmla="*/ 1489 w 2153"/>
                <a:gd name="T75" fmla="*/ 485 h 1930"/>
                <a:gd name="T76" fmla="*/ 1746 w 2153"/>
                <a:gd name="T77" fmla="*/ 803 h 1930"/>
                <a:gd name="T78" fmla="*/ 1842 w 2153"/>
                <a:gd name="T79" fmla="*/ 851 h 1930"/>
                <a:gd name="T80" fmla="*/ 1842 w 2153"/>
                <a:gd name="T81" fmla="*/ 851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7957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7957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279575" name="Rectangle 2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279576" name="Rectangle 2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279577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BEE0A83-E75B-4947-B8C1-19B7F5EEE00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252408"/>
      </p:ext>
    </p:extLst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C535B1-90A1-4D0A-939B-BAA274DB4548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604624"/>
      </p:ext>
    </p:extLst>
  </p:cSld>
  <p:clrMapOvr>
    <a:masterClrMapping/>
  </p:clrMapOvr>
  <p:transition advClick="0" advTm="300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2CA25-F43C-4DA8-8EB0-5AD3AE5FECD7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616682"/>
      </p:ext>
    </p:extLst>
  </p:cSld>
  <p:clrMapOvr>
    <a:masterClrMapping/>
  </p:clrMapOvr>
  <p:transition advClick="0" advTm="300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A0700-6492-449F-A278-5B2C14996F0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235882"/>
      </p:ext>
    </p:extLst>
  </p:cSld>
  <p:clrMapOvr>
    <a:masterClrMapping/>
  </p:clrMapOvr>
  <p:transition advClick="0" advTm="300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0D8E33-C931-4CB2-947C-986E77EA404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833758"/>
      </p:ext>
    </p:extLst>
  </p:cSld>
  <p:clrMapOvr>
    <a:masterClrMapping/>
  </p:clrMapOvr>
  <p:transition advClick="0" advTm="300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2E936-9FE6-4F99-A70C-0057B5A2A84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008995"/>
      </p:ext>
    </p:extLst>
  </p:cSld>
  <p:clrMapOvr>
    <a:masterClrMapping/>
  </p:clrMapOvr>
  <p:transition advClick="0" advTm="300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9825E9-9D93-4BAF-893C-2CFADB61CA98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488491"/>
      </p:ext>
    </p:extLst>
  </p:cSld>
  <p:clrMapOvr>
    <a:masterClrMapping/>
  </p:clrMapOvr>
  <p:transition advClick="0" advTm="300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1388C-F7DF-4CC1-9547-CC37400B650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186481"/>
      </p:ext>
    </p:extLst>
  </p:cSld>
  <p:clrMapOvr>
    <a:masterClrMapping/>
  </p:clrMapOvr>
  <p:transition advClick="0" advTm="300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830AA-8200-4D7D-9B41-B9AA96F3ED9C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342098"/>
      </p:ext>
    </p:extLst>
  </p:cSld>
  <p:clrMapOvr>
    <a:masterClrMapping/>
  </p:clrMapOvr>
  <p:transition advClick="0" advTm="300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6AB45B-03A8-4AFF-B597-6EC8249F9E9C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333325"/>
      </p:ext>
    </p:extLst>
  </p:cSld>
  <p:clrMapOvr>
    <a:masterClrMapping/>
  </p:clrMapOvr>
  <p:transition advClick="0" advTm="300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CDB205-8665-40FF-9EAC-9D16D53B1CA7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519566"/>
      </p:ext>
    </p:extLst>
  </p:cSld>
  <p:clrMapOvr>
    <a:masterClrMapping/>
  </p:clrMapOvr>
  <p:transition advClick="0" advTm="300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EF0F3-FE7A-45F0-BF63-987A72A00A3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988151"/>
      </p:ext>
    </p:extLst>
  </p:cSld>
  <p:clrMapOvr>
    <a:masterClrMapping/>
  </p:clrMapOvr>
  <p:transition advClick="0" advTm="300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A20EA-675E-4860-BBEB-02F1A87EFBC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91017"/>
      </p:ext>
    </p:extLst>
  </p:cSld>
  <p:clrMapOvr>
    <a:masterClrMapping/>
  </p:clrMapOvr>
  <p:transition advClick="0" advTm="300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3EBBE-A60D-4D2E-8FA3-D927CDF3342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516419"/>
      </p:ext>
    </p:extLst>
  </p:cSld>
  <p:clrMapOvr>
    <a:masterClrMapping/>
  </p:clrMapOvr>
  <p:transition advClick="0" advTm="300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1B192-52D6-4EF2-A907-B438A13CC40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63243"/>
      </p:ext>
    </p:extLst>
  </p:cSld>
  <p:clrMapOvr>
    <a:masterClrMapping/>
  </p:clrMapOvr>
  <p:transition advClick="0" advTm="300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59177-C95D-41E3-A9F2-D9CB18BD7E5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381820"/>
      </p:ext>
    </p:extLst>
  </p:cSld>
  <p:clrMapOvr>
    <a:masterClrMapping/>
  </p:clrMapOvr>
  <p:transition advClick="0" advTm="300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32D48-75BE-4987-AEFD-803C5E053F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754890"/>
      </p:ext>
    </p:extLst>
  </p:cSld>
  <p:clrMapOvr>
    <a:masterClrMapping/>
  </p:clrMapOvr>
  <p:transition advClick="0" advTm="300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4A47F-A891-4ADD-93E4-A15BA20D0DB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789879"/>
      </p:ext>
    </p:extLst>
  </p:cSld>
  <p:clrMapOvr>
    <a:masterClrMapping/>
  </p:clrMapOvr>
  <p:transition advClick="0" advTm="3000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3396A8-7F5E-4D0B-9512-4E67CF666C3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418916"/>
      </p:ext>
    </p:extLst>
  </p:cSld>
  <p:clrMapOvr>
    <a:masterClrMapping/>
  </p:clrMapOvr>
  <p:transition advClick="0" advTm="3000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24F6-6D61-47CC-9B61-0AC195CE7E6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521892"/>
      </p:ext>
    </p:extLst>
  </p:cSld>
  <p:clrMapOvr>
    <a:masterClrMapping/>
  </p:clrMapOvr>
  <p:transition advClick="0" advTm="3000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384FC-47E6-4156-99A4-54852F035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068447"/>
      </p:ext>
    </p:extLst>
  </p:cSld>
  <p:clrMapOvr>
    <a:masterClrMapping/>
  </p:clrMapOvr>
  <p:transition advClick="0" advTm="3000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FEE71-16CC-4166-8399-F073AF5BDBF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783978"/>
      </p:ext>
    </p:extLst>
  </p:cSld>
  <p:clrMapOvr>
    <a:masterClrMapping/>
  </p:clrMapOvr>
  <p:transition advClick="0" advTm="3000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291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 b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56377486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FDF2B8-7DEA-4CA2-83E7-1F110B85E55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26956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26946A-2DED-49B3-B5E1-C2D01183DC1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31437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FAC54C-5EAB-4F3F-B9F5-C4F5D296672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51519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560B6-0075-4E4E-B947-EE51D9AA1EA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09148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D6BE6E-B7FB-4D1E-BB27-2C9DE112194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1882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CF2F5-9888-4D0D-AA9C-4D2EFAAEB8B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33320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A5EB25-9536-4A17-B5FB-3A68E775063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18408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5E3B08-8CD9-41A6-B7D9-B5DD11965A0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12060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D1E80D-590C-40DF-8E1B-6C87A84D908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51465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C25C2-60A6-4B18-8F5A-9938044F38A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73995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ультимедиа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6BA555-D7EA-4CAB-A380-C9DC98994F7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60723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kk-KZ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491EA-F67D-4486-9F1D-99FE6F12EFE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60883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291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 b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9841344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FDF2B8-7DEA-4CA2-83E7-1F110B85E55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7900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26946A-2DED-49B3-B5E1-C2D01183DC1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77585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FAC54C-5EAB-4F3F-B9F5-C4F5D296672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14635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3560B6-0075-4E4E-B947-EE51D9AA1EA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55407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D6BE6E-B7FB-4D1E-BB27-2C9DE112194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26115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CF2F5-9888-4D0D-AA9C-4D2EFAAEB8B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01753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A5EB25-9536-4A17-B5FB-3A68E775063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9644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5E3B08-8CD9-41A6-B7D9-B5DD11965A0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8346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D1E80D-590C-40DF-8E1B-6C87A84D908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631959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DC25C2-60A6-4B18-8F5A-9938044F38A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95799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ультимедиа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6BA555-D7EA-4CAB-A380-C9DC98994F7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6305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kk-KZ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kk-KZ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A491EA-F67D-4486-9F1D-99FE6F12EFE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44299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291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 b="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34651201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72BD5-FA16-41D1-9803-A42D7179AF9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14805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E97AC-1506-4182-8C14-3927B6CC4EC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55661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8B9B3-D146-41DE-A13F-0622DFFD44E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86497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C0987-8A2C-4049-8358-31CB1403449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67047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F5A49-729E-48BC-84F6-E81E56FFA30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17436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AD858-A451-4B8C-AC7A-9ADC2B9F775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1875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9D626-1426-4B99-9BCD-CA044330A9A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78423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2B24E-5DD3-4798-B5AB-5CDB7C3DF1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30308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5D512-9EB6-434E-A210-F35E19FE07D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12690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14C44-6189-4311-9E45-510237D6ACE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89671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ультимедиа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BB5B3-947E-434D-AC7E-9131095AAF4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71186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39B9C-E14D-4170-B8E2-E1A5BE52D41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65532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05476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2C9F530-4429-4C9C-AA5E-7DABE41B5723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105479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679163"/>
      </p:ext>
    </p:extLst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/>
      <p:bldP spid="105475" grpId="0" build="p">
        <p:tmplLst>
          <p:tmpl lvl="1"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4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54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047D7B-105F-420C-8A9C-074182526BDA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397044"/>
      </p:ext>
    </p:extLst>
  </p:cSld>
  <p:clrMapOvr>
    <a:masterClrMapping/>
  </p:clrMapOvr>
  <p:transition advClick="0" advTm="3000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46ECF6-1626-4D72-AF5A-B4416446E26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028406"/>
      </p:ext>
    </p:extLst>
  </p:cSld>
  <p:clrMapOvr>
    <a:masterClrMapping/>
  </p:clrMapOvr>
  <p:transition advClick="0" advTm="3000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52695-19B4-4E2C-8EE5-7ED56D5EB6A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616871"/>
      </p:ext>
    </p:extLst>
  </p:cSld>
  <p:clrMapOvr>
    <a:masterClrMapping/>
  </p:clrMapOvr>
  <p:transition advClick="0" advTm="3000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1A81BB-23F3-40A2-9220-C09EFFCB3FF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435850"/>
      </p:ext>
    </p:extLst>
  </p:cSld>
  <p:clrMapOvr>
    <a:masterClrMapping/>
  </p:clrMapOvr>
  <p:transition advClick="0" advTm="3000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C9842-F505-41AC-B756-13631A8C998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586171"/>
      </p:ext>
    </p:extLst>
  </p:cSld>
  <p:clrMapOvr>
    <a:masterClrMapping/>
  </p:clrMapOvr>
  <p:transition advClick="0" advTm="3000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55028-14CA-469F-B445-E74679A7F36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46041"/>
      </p:ext>
    </p:extLst>
  </p:cSld>
  <p:clrMapOvr>
    <a:masterClrMapping/>
  </p:clrMapOvr>
  <p:transition advClick="0" advTm="3000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0237EF-E577-42C8-80DF-7E05F37EE3FC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358598"/>
      </p:ext>
    </p:extLst>
  </p:cSld>
  <p:clrMapOvr>
    <a:masterClrMapping/>
  </p:clrMapOvr>
  <p:transition advClick="0" advTm="3000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F37526-105B-4469-B83A-5F0B50A8754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46248"/>
      </p:ext>
    </p:extLst>
  </p:cSld>
  <p:clrMapOvr>
    <a:masterClrMapping/>
  </p:clrMapOvr>
  <p:transition advClick="0" advTm="3000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B9EE61-A5FA-42BE-B40F-94F4DC25740A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163447"/>
      </p:ext>
    </p:extLst>
  </p:cSld>
  <p:clrMapOvr>
    <a:masterClrMapping/>
  </p:clrMapOvr>
  <p:transition advClick="0" advTm="3000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738277-A109-4EF2-8466-72A76CDB83C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058109"/>
      </p:ext>
    </p:extLst>
  </p:cSld>
  <p:clrMapOvr>
    <a:masterClrMapping/>
  </p:clrMapOvr>
  <p:transition advClick="0" advTm="3000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9ABD504-1C8D-43EC-9181-EC800E091CDE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614074"/>
      </p:ext>
    </p:extLst>
  </p:cSld>
  <p:clrMapOvr>
    <a:masterClrMapping/>
  </p:clrMapOvr>
  <p:transition advClick="0" advTm="3000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05476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2C9F530-4429-4C9C-AA5E-7DABE41B5723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105479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02639"/>
      </p:ext>
    </p:extLst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4" grpId="0"/>
      <p:bldP spid="105475" grpId="0" build="p">
        <p:tmplLst>
          <p:tmpl lvl="1"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4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54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047D7B-105F-420C-8A9C-074182526BDA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353736"/>
      </p:ext>
    </p:extLst>
  </p:cSld>
  <p:clrMapOvr>
    <a:masterClrMapping/>
  </p:clrMapOvr>
  <p:transition advClick="0" advTm="3000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46ECF6-1626-4D72-AF5A-B4416446E26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460922"/>
      </p:ext>
    </p:extLst>
  </p:cSld>
  <p:clrMapOvr>
    <a:masterClrMapping/>
  </p:clrMapOvr>
  <p:transition advClick="0" advTm="3000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52695-19B4-4E2C-8EE5-7ED56D5EB6A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644527"/>
      </p:ext>
    </p:extLst>
  </p:cSld>
  <p:clrMapOvr>
    <a:masterClrMapping/>
  </p:clrMapOvr>
  <p:transition advClick="0" advTm="3000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1A81BB-23F3-40A2-9220-C09EFFCB3FF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141956"/>
      </p:ext>
    </p:extLst>
  </p:cSld>
  <p:clrMapOvr>
    <a:masterClrMapping/>
  </p:clrMapOvr>
  <p:transition advClick="0" advTm="3000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C9842-F505-41AC-B756-13631A8C998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659523"/>
      </p:ext>
    </p:extLst>
  </p:cSld>
  <p:clrMapOvr>
    <a:masterClrMapping/>
  </p:clrMapOvr>
  <p:transition advClick="0" advTm="3000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55028-14CA-469F-B445-E74679A7F36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481545"/>
      </p:ext>
    </p:extLst>
  </p:cSld>
  <p:clrMapOvr>
    <a:masterClrMapping/>
  </p:clrMapOvr>
  <p:transition advClick="0" advTm="3000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0237EF-E577-42C8-80DF-7E05F37EE3FC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462802"/>
      </p:ext>
    </p:extLst>
  </p:cSld>
  <p:clrMapOvr>
    <a:masterClrMapping/>
  </p:clrMapOvr>
  <p:transition advClick="0" advTm="3000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F37526-105B-4469-B83A-5F0B50A8754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704895"/>
      </p:ext>
    </p:extLst>
  </p:cSld>
  <p:clrMapOvr>
    <a:masterClrMapping/>
  </p:clrMapOvr>
  <p:transition advClick="0" advTm="3000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B9EE61-A5FA-42BE-B40F-94F4DC25740A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818339"/>
      </p:ext>
    </p:extLst>
  </p:cSld>
  <p:clrMapOvr>
    <a:masterClrMapping/>
  </p:clrMapOvr>
  <p:transition advClick="0" advTm="3000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738277-A109-4EF2-8466-72A76CDB83C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021610"/>
      </p:ext>
    </p:extLst>
  </p:cSld>
  <p:clrMapOvr>
    <a:masterClrMapping/>
  </p:clrMapOvr>
  <p:transition advClick="0" advTm="3000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9ABD504-1C8D-43EC-9181-EC800E091CDE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215842"/>
      </p:ext>
    </p:extLst>
  </p:cSld>
  <p:clrMapOvr>
    <a:masterClrMapping/>
  </p:clrMapOvr>
  <p:transition advClick="0" advTm="3000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46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262147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48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49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50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51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52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53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54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55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56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57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58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59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60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61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62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63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64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65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66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11E8C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2167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262168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62169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262170" name="Rectangle 26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262171" name="Rectangle 2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262172" name="Rectangle 2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EB8D094-89F8-4E5F-A9F1-41540437634F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167894"/>
      </p:ext>
    </p:extLst>
  </p:cSld>
  <p:clrMapOvr>
    <a:masterClrMapping/>
  </p:clrMapOvr>
  <p:transition advClick="0" advTm="3000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0222868-FAB9-4DAA-9C46-C93A4914B82F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156857"/>
      </p:ext>
    </p:extLst>
  </p:cSld>
  <p:clrMapOvr>
    <a:masterClrMapping/>
  </p:clrMapOvr>
  <p:transition advClick="0" advTm="3000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4361EAB-BC62-46F8-88FF-D684BE5C7F0F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864850"/>
      </p:ext>
    </p:extLst>
  </p:cSld>
  <p:clrMapOvr>
    <a:masterClrMapping/>
  </p:clrMapOvr>
  <p:transition advClick="0" advTm="3000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F3578D0-8329-4EB3-BD12-262A5EAB2D6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528930"/>
      </p:ext>
    </p:extLst>
  </p:cSld>
  <p:clrMapOvr>
    <a:masterClrMapping/>
  </p:clrMapOvr>
  <p:transition advClick="0" advTm="3000"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213AAD-B226-405B-861A-6FB7FE06FB94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263017"/>
      </p:ext>
    </p:extLst>
  </p:cSld>
  <p:clrMapOvr>
    <a:masterClrMapping/>
  </p:clrMapOvr>
  <p:transition advClick="0" advTm="3000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01D484A-2EC0-4BA6-9F18-3F58D7A85983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484157"/>
      </p:ext>
    </p:extLst>
  </p:cSld>
  <p:clrMapOvr>
    <a:masterClrMapping/>
  </p:clrMapOvr>
  <p:transition advClick="0" advTm="3000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86DE93D-56E2-4C0D-A5B9-EEA09B17859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856385"/>
      </p:ext>
    </p:extLst>
  </p:cSld>
  <p:clrMapOvr>
    <a:masterClrMapping/>
  </p:clrMapOvr>
  <p:transition advClick="0" advTm="3000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BB309E-0604-42E0-948C-1824C04FDB3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35562"/>
      </p:ext>
    </p:extLst>
  </p:cSld>
  <p:clrMapOvr>
    <a:masterClrMapping/>
  </p:clrMapOvr>
  <p:transition advClick="0" advTm="3000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7232E1E-8554-41B9-A738-7217ECFD765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159779"/>
      </p:ext>
    </p:extLst>
  </p:cSld>
  <p:clrMapOvr>
    <a:masterClrMapping/>
  </p:clrMapOvr>
  <p:transition advClick="0" advTm="3000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0F378B7-9583-429D-8C93-FFCB5B7AECD3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264479"/>
      </p:ext>
    </p:extLst>
  </p:cSld>
  <p:clrMapOvr>
    <a:masterClrMapping/>
  </p:clrMapOvr>
  <p:transition advClick="0" advTm="3000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83E461-A496-4FEC-AE51-0A56D3E4D82A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941914"/>
      </p:ext>
    </p:extLst>
  </p:cSld>
  <p:clrMapOvr>
    <a:masterClrMapping/>
  </p:clrMapOvr>
  <p:transition advClick="0" advTm="3000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AEF0F3-FE7A-45F0-BF63-987A72A00A3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959410"/>
      </p:ext>
    </p:extLst>
  </p:cSld>
  <p:clrMapOvr>
    <a:masterClrMapping/>
  </p:clrMapOvr>
  <p:transition advClick="0" advTm="3000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A20EA-675E-4860-BBEB-02F1A87EFBC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768660"/>
      </p:ext>
    </p:extLst>
  </p:cSld>
  <p:clrMapOvr>
    <a:masterClrMapping/>
  </p:clrMapOvr>
  <p:transition advClick="0" advTm="3000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3EBBE-A60D-4D2E-8FA3-D927CDF3342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382102"/>
      </p:ext>
    </p:extLst>
  </p:cSld>
  <p:clrMapOvr>
    <a:masterClrMapping/>
  </p:clrMapOvr>
  <p:transition advClick="0" advTm="3000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1B192-52D6-4EF2-A907-B438A13CC40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478269"/>
      </p:ext>
    </p:extLst>
  </p:cSld>
  <p:clrMapOvr>
    <a:masterClrMapping/>
  </p:clrMapOvr>
  <p:transition advClick="0" advTm="3000"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E59177-C95D-41E3-A9F2-D9CB18BD7E5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869505"/>
      </p:ext>
    </p:extLst>
  </p:cSld>
  <p:clrMapOvr>
    <a:masterClrMapping/>
  </p:clrMapOvr>
  <p:transition advClick="0" advTm="3000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32D48-75BE-4987-AEFD-803C5E053F4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589329"/>
      </p:ext>
    </p:extLst>
  </p:cSld>
  <p:clrMapOvr>
    <a:masterClrMapping/>
  </p:clrMapOvr>
  <p:transition advClick="0" advTm="3000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44A47F-A891-4ADD-93E4-A15BA20D0DB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807997"/>
      </p:ext>
    </p:extLst>
  </p:cSld>
  <p:clrMapOvr>
    <a:masterClrMapping/>
  </p:clrMapOvr>
  <p:transition advClick="0" advTm="3000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3396A8-7F5E-4D0B-9512-4E67CF666C3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586484"/>
      </p:ext>
    </p:extLst>
  </p:cSld>
  <p:clrMapOvr>
    <a:masterClrMapping/>
  </p:clrMapOvr>
  <p:transition advClick="0" advTm="3000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24F6-6D61-47CC-9B61-0AC195CE7E6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9686"/>
      </p:ext>
    </p:extLst>
  </p:cSld>
  <p:clrMapOvr>
    <a:masterClrMapping/>
  </p:clrMapOvr>
  <p:transition advClick="0" advTm="3000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384FC-47E6-4156-99A4-54852F03560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45676"/>
      </p:ext>
    </p:extLst>
  </p:cSld>
  <p:clrMapOvr>
    <a:masterClrMapping/>
  </p:clrMapOvr>
  <p:transition advClick="0" advTm="3000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FEE71-16CC-4166-8399-F073AF5BDBF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082983"/>
      </p:ext>
    </p:extLst>
  </p:cSld>
  <p:clrMapOvr>
    <a:masterClrMapping/>
  </p:clrMapOvr>
  <p:transition advClick="0" advTm="3000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891692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332459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56055089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538773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502175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702786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5295086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06073378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35919996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061050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14978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4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89.xml"/><Relationship Id="rId7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88.xml"/><Relationship Id="rId1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5.xml"/><Relationship Id="rId14" Type="http://schemas.openxmlformats.org/officeDocument/2006/relationships/image" Target="../media/image7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slideLayout" Target="../slideLayouts/slideLayout210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Relationship Id="rId14" Type="http://schemas.openxmlformats.org/officeDocument/2006/relationships/image" Target="../media/image7.jpeg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3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28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23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26.xml"/><Relationship Id="rId10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AB791C-B893-4EF9-8896-576DBDF90FA5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97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 advTm="300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AB791C-B893-4EF9-8896-576DBDF90FA5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053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Click="0" advTm="300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AB791C-B893-4EF9-8896-576DBDF90FA5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652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advClick="0" advTm="300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AB791C-B893-4EF9-8896-576DBDF90FA5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194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advClick="0" advTm="300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A18CE51-5837-4E1C-89C2-0351419CE9C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5268A57-097C-4864-8C44-A0127A05B20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609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AB791C-B893-4EF9-8896-576DBDF90FA5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92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advClick="0" advTm="300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AB791C-B893-4EF9-8896-576DBDF90FA5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115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 advClick="0" advTm="300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AB791C-B893-4EF9-8896-576DBDF90FA5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214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advClick="0" advTm="300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CC00"/>
            </a:gs>
            <a:gs pos="100000">
              <a:srgbClr val="FFCC00">
                <a:gamma/>
                <a:shade val="71373"/>
                <a:invGamma/>
              </a:srgb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E71F88-0E1B-4E16-9D2D-2501F9E8B54A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761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CC00"/>
            </a:gs>
            <a:gs pos="100000">
              <a:srgbClr val="FFCC00">
                <a:gamma/>
                <a:shade val="71373"/>
                <a:invGamma/>
              </a:srgb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7E71F88-0E1B-4E16-9D2D-2501F9E8B54A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553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530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278531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2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80 w 2123"/>
                <a:gd name="T1" fmla="*/ 1043 h 1696"/>
                <a:gd name="T2" fmla="*/ 544 w 2123"/>
                <a:gd name="T3" fmla="*/ 683 h 1696"/>
                <a:gd name="T4" fmla="*/ 670 w 2123"/>
                <a:gd name="T5" fmla="*/ 395 h 1696"/>
                <a:gd name="T6" fmla="*/ 927 w 2123"/>
                <a:gd name="T7" fmla="*/ 587 h 1696"/>
                <a:gd name="T8" fmla="*/ 1214 w 2123"/>
                <a:gd name="T9" fmla="*/ 869 h 1696"/>
                <a:gd name="T10" fmla="*/ 1483 w 2123"/>
                <a:gd name="T11" fmla="*/ 1109 h 1696"/>
                <a:gd name="T12" fmla="*/ 1800 w 2123"/>
                <a:gd name="T13" fmla="*/ 1360 h 1696"/>
                <a:gd name="T14" fmla="*/ 1883 w 2123"/>
                <a:gd name="T15" fmla="*/ 1414 h 1696"/>
                <a:gd name="T16" fmla="*/ 1836 w 2123"/>
                <a:gd name="T17" fmla="*/ 1354 h 1696"/>
                <a:gd name="T18" fmla="*/ 1411 w 2123"/>
                <a:gd name="T19" fmla="*/ 1001 h 1696"/>
                <a:gd name="T20" fmla="*/ 1088 w 2123"/>
                <a:gd name="T21" fmla="*/ 683 h 1696"/>
                <a:gd name="T22" fmla="*/ 723 w 2123"/>
                <a:gd name="T23" fmla="*/ 329 h 1696"/>
                <a:gd name="T24" fmla="*/ 999 w 2123"/>
                <a:gd name="T25" fmla="*/ 311 h 1696"/>
                <a:gd name="T26" fmla="*/ 1286 w 2123"/>
                <a:gd name="T27" fmla="*/ 317 h 1696"/>
                <a:gd name="T28" fmla="*/ 1614 w 2123"/>
                <a:gd name="T29" fmla="*/ 269 h 1696"/>
                <a:gd name="T30" fmla="*/ 2123 w 2123"/>
                <a:gd name="T31" fmla="*/ 197 h 1696"/>
                <a:gd name="T32" fmla="*/ 2075 w 2123"/>
                <a:gd name="T33" fmla="*/ 173 h 1696"/>
                <a:gd name="T34" fmla="*/ 1543 w 2123"/>
                <a:gd name="T35" fmla="*/ 257 h 1696"/>
                <a:gd name="T36" fmla="*/ 1208 w 2123"/>
                <a:gd name="T37" fmla="*/ 275 h 1696"/>
                <a:gd name="T38" fmla="*/ 759 w 2123"/>
                <a:gd name="T39" fmla="*/ 257 h 1696"/>
                <a:gd name="T40" fmla="*/ 819 w 2123"/>
                <a:gd name="T41" fmla="*/ 227 h 1696"/>
                <a:gd name="T42" fmla="*/ 1142 w 2123"/>
                <a:gd name="T43" fmla="*/ 0 h 1696"/>
                <a:gd name="T44" fmla="*/ 1088 w 2123"/>
                <a:gd name="T45" fmla="*/ 30 h 1696"/>
                <a:gd name="T46" fmla="*/ 1010 w 2123"/>
                <a:gd name="T47" fmla="*/ 84 h 1696"/>
                <a:gd name="T48" fmla="*/ 855 w 2123"/>
                <a:gd name="T49" fmla="*/ 191 h 1696"/>
                <a:gd name="T50" fmla="*/ 670 w 2123"/>
                <a:gd name="T51" fmla="*/ 281 h 1696"/>
                <a:gd name="T52" fmla="*/ 634 w 2123"/>
                <a:gd name="T53" fmla="*/ 359 h 1696"/>
                <a:gd name="T54" fmla="*/ 305 w 2123"/>
                <a:gd name="T55" fmla="*/ 587 h 1696"/>
                <a:gd name="T56" fmla="*/ 0 w 2123"/>
                <a:gd name="T57" fmla="*/ 725 h 1696"/>
                <a:gd name="T58" fmla="*/ 0 w 2123"/>
                <a:gd name="T59" fmla="*/ 731 h 1696"/>
                <a:gd name="T60" fmla="*/ 0 w 2123"/>
                <a:gd name="T61" fmla="*/ 767 h 1696"/>
                <a:gd name="T62" fmla="*/ 299 w 2123"/>
                <a:gd name="T63" fmla="*/ 635 h 1696"/>
                <a:gd name="T64" fmla="*/ 592 w 2123"/>
                <a:gd name="T65" fmla="*/ 431 h 1696"/>
                <a:gd name="T66" fmla="*/ 508 w 2123"/>
                <a:gd name="T67" fmla="*/ 671 h 1696"/>
                <a:gd name="T68" fmla="*/ 526 w 2123"/>
                <a:gd name="T69" fmla="*/ 995 h 1696"/>
                <a:gd name="T70" fmla="*/ 460 w 2123"/>
                <a:gd name="T71" fmla="*/ 1168 h 1696"/>
                <a:gd name="T72" fmla="*/ 329 w 2123"/>
                <a:gd name="T73" fmla="*/ 1480 h 1696"/>
                <a:gd name="T74" fmla="*/ 323 w 2123"/>
                <a:gd name="T75" fmla="*/ 1696 h 1696"/>
                <a:gd name="T76" fmla="*/ 329 w 2123"/>
                <a:gd name="T77" fmla="*/ 1696 h 1696"/>
                <a:gd name="T78" fmla="*/ 347 w 2123"/>
                <a:gd name="T79" fmla="*/ 1552 h 1696"/>
                <a:gd name="T80" fmla="*/ 580 w 2123"/>
                <a:gd name="T81" fmla="*/ 1043 h 1696"/>
                <a:gd name="T82" fmla="*/ 580 w 2123"/>
                <a:gd name="T83" fmla="*/ 1043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3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4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3 w 969"/>
                <a:gd name="T1" fmla="*/ 1186 h 1192"/>
                <a:gd name="T2" fmla="*/ 490 w 969"/>
                <a:gd name="T3" fmla="*/ 1192 h 1192"/>
                <a:gd name="T4" fmla="*/ 580 w 969"/>
                <a:gd name="T5" fmla="*/ 1150 h 1192"/>
                <a:gd name="T6" fmla="*/ 813 w 969"/>
                <a:gd name="T7" fmla="*/ 1085 h 1192"/>
                <a:gd name="T8" fmla="*/ 933 w 969"/>
                <a:gd name="T9" fmla="*/ 1055 h 1192"/>
                <a:gd name="T10" fmla="*/ 759 w 969"/>
                <a:gd name="T11" fmla="*/ 989 h 1192"/>
                <a:gd name="T12" fmla="*/ 556 w 969"/>
                <a:gd name="T13" fmla="*/ 953 h 1192"/>
                <a:gd name="T14" fmla="*/ 197 w 969"/>
                <a:gd name="T15" fmla="*/ 971 h 1192"/>
                <a:gd name="T16" fmla="*/ 299 w 969"/>
                <a:gd name="T17" fmla="*/ 893 h 1192"/>
                <a:gd name="T18" fmla="*/ 496 w 969"/>
                <a:gd name="T19" fmla="*/ 803 h 1192"/>
                <a:gd name="T20" fmla="*/ 694 w 969"/>
                <a:gd name="T21" fmla="*/ 671 h 1192"/>
                <a:gd name="T22" fmla="*/ 700 w 969"/>
                <a:gd name="T23" fmla="*/ 671 h 1192"/>
                <a:gd name="T24" fmla="*/ 712 w 969"/>
                <a:gd name="T25" fmla="*/ 665 h 1192"/>
                <a:gd name="T26" fmla="*/ 753 w 969"/>
                <a:gd name="T27" fmla="*/ 647 h 1192"/>
                <a:gd name="T28" fmla="*/ 777 w 969"/>
                <a:gd name="T29" fmla="*/ 641 h 1192"/>
                <a:gd name="T30" fmla="*/ 789 w 969"/>
                <a:gd name="T31" fmla="*/ 629 h 1192"/>
                <a:gd name="T32" fmla="*/ 795 w 969"/>
                <a:gd name="T33" fmla="*/ 617 h 1192"/>
                <a:gd name="T34" fmla="*/ 789 w 969"/>
                <a:gd name="T35" fmla="*/ 611 h 1192"/>
                <a:gd name="T36" fmla="*/ 783 w 969"/>
                <a:gd name="T37" fmla="*/ 599 h 1192"/>
                <a:gd name="T38" fmla="*/ 783 w 969"/>
                <a:gd name="T39" fmla="*/ 575 h 1192"/>
                <a:gd name="T40" fmla="*/ 795 w 969"/>
                <a:gd name="T41" fmla="*/ 545 h 1192"/>
                <a:gd name="T42" fmla="*/ 807 w 969"/>
                <a:gd name="T43" fmla="*/ 515 h 1192"/>
                <a:gd name="T44" fmla="*/ 825 w 969"/>
                <a:gd name="T45" fmla="*/ 485 h 1192"/>
                <a:gd name="T46" fmla="*/ 837 w 969"/>
                <a:gd name="T47" fmla="*/ 455 h 1192"/>
                <a:gd name="T48" fmla="*/ 843 w 969"/>
                <a:gd name="T49" fmla="*/ 437 h 1192"/>
                <a:gd name="T50" fmla="*/ 849 w 969"/>
                <a:gd name="T51" fmla="*/ 431 h 1192"/>
                <a:gd name="T52" fmla="*/ 849 w 969"/>
                <a:gd name="T53" fmla="*/ 347 h 1192"/>
                <a:gd name="T54" fmla="*/ 849 w 969"/>
                <a:gd name="T55" fmla="*/ 341 h 1192"/>
                <a:gd name="T56" fmla="*/ 855 w 969"/>
                <a:gd name="T57" fmla="*/ 335 h 1192"/>
                <a:gd name="T58" fmla="*/ 873 w 969"/>
                <a:gd name="T59" fmla="*/ 305 h 1192"/>
                <a:gd name="T60" fmla="*/ 885 w 969"/>
                <a:gd name="T61" fmla="*/ 269 h 1192"/>
                <a:gd name="T62" fmla="*/ 897 w 969"/>
                <a:gd name="T63" fmla="*/ 239 h 1192"/>
                <a:gd name="T64" fmla="*/ 903 w 969"/>
                <a:gd name="T65" fmla="*/ 227 h 1192"/>
                <a:gd name="T66" fmla="*/ 909 w 969"/>
                <a:gd name="T67" fmla="*/ 215 h 1192"/>
                <a:gd name="T68" fmla="*/ 927 w 969"/>
                <a:gd name="T69" fmla="*/ 173 h 1192"/>
                <a:gd name="T70" fmla="*/ 945 w 969"/>
                <a:gd name="T71" fmla="*/ 137 h 1192"/>
                <a:gd name="T72" fmla="*/ 951 w 969"/>
                <a:gd name="T73" fmla="*/ 125 h 1192"/>
                <a:gd name="T74" fmla="*/ 951 w 969"/>
                <a:gd name="T75" fmla="*/ 119 h 1192"/>
                <a:gd name="T76" fmla="*/ 969 w 969"/>
                <a:gd name="T77" fmla="*/ 0 h 1192"/>
                <a:gd name="T78" fmla="*/ 945 w 969"/>
                <a:gd name="T79" fmla="*/ 47 h 1192"/>
                <a:gd name="T80" fmla="*/ 783 w 969"/>
                <a:gd name="T81" fmla="*/ 113 h 1192"/>
                <a:gd name="T82" fmla="*/ 706 w 969"/>
                <a:gd name="T83" fmla="*/ 161 h 1192"/>
                <a:gd name="T84" fmla="*/ 460 w 969"/>
                <a:gd name="T85" fmla="*/ 233 h 1192"/>
                <a:gd name="T86" fmla="*/ 281 w 969"/>
                <a:gd name="T87" fmla="*/ 287 h 1192"/>
                <a:gd name="T88" fmla="*/ 173 w 969"/>
                <a:gd name="T89" fmla="*/ 293 h 1192"/>
                <a:gd name="T90" fmla="*/ 12 w 969"/>
                <a:gd name="T91" fmla="*/ 485 h 1192"/>
                <a:gd name="T92" fmla="*/ 0 w 969"/>
                <a:gd name="T93" fmla="*/ 509 h 1192"/>
                <a:gd name="T94" fmla="*/ 0 w 969"/>
                <a:gd name="T95" fmla="*/ 1186 h 1192"/>
                <a:gd name="T96" fmla="*/ 96 w 969"/>
                <a:gd name="T97" fmla="*/ 1180 h 1192"/>
                <a:gd name="T98" fmla="*/ 323 w 969"/>
                <a:gd name="T99" fmla="*/ 1186 h 1192"/>
                <a:gd name="T100" fmla="*/ 323 w 969"/>
                <a:gd name="T101" fmla="*/ 1186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5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6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34 w 2176"/>
                <a:gd name="T1" fmla="*/ 767 h 1505"/>
                <a:gd name="T2" fmla="*/ 1190 w 2176"/>
                <a:gd name="T3" fmla="*/ 1235 h 1505"/>
                <a:gd name="T4" fmla="*/ 956 w 2176"/>
                <a:gd name="T5" fmla="*/ 1193 h 1505"/>
                <a:gd name="T6" fmla="*/ 723 w 2176"/>
                <a:gd name="T7" fmla="*/ 1127 h 1505"/>
                <a:gd name="T8" fmla="*/ 442 w 2176"/>
                <a:gd name="T9" fmla="*/ 1109 h 1505"/>
                <a:gd name="T10" fmla="*/ 0 w 2176"/>
                <a:gd name="T11" fmla="*/ 1079 h 1505"/>
                <a:gd name="T12" fmla="*/ 30 w 2176"/>
                <a:gd name="T13" fmla="*/ 1115 h 1505"/>
                <a:gd name="T14" fmla="*/ 496 w 2176"/>
                <a:gd name="T15" fmla="*/ 1133 h 1505"/>
                <a:gd name="T16" fmla="*/ 777 w 2176"/>
                <a:gd name="T17" fmla="*/ 1187 h 1505"/>
                <a:gd name="T18" fmla="*/ 1130 w 2176"/>
                <a:gd name="T19" fmla="*/ 1301 h 1505"/>
                <a:gd name="T20" fmla="*/ 1070 w 2176"/>
                <a:gd name="T21" fmla="*/ 1319 h 1505"/>
                <a:gd name="T22" fmla="*/ 711 w 2176"/>
                <a:gd name="T23" fmla="*/ 1505 h 1505"/>
                <a:gd name="T24" fmla="*/ 765 w 2176"/>
                <a:gd name="T25" fmla="*/ 1481 h 1505"/>
                <a:gd name="T26" fmla="*/ 861 w 2176"/>
                <a:gd name="T27" fmla="*/ 1439 h 1505"/>
                <a:gd name="T28" fmla="*/ 1022 w 2176"/>
                <a:gd name="T29" fmla="*/ 1355 h 1505"/>
                <a:gd name="T30" fmla="*/ 1214 w 2176"/>
                <a:gd name="T31" fmla="*/ 1295 h 1505"/>
                <a:gd name="T32" fmla="*/ 1267 w 2176"/>
                <a:gd name="T33" fmla="*/ 1223 h 1505"/>
                <a:gd name="T34" fmla="*/ 1632 w 2176"/>
                <a:gd name="T35" fmla="*/ 1043 h 1505"/>
                <a:gd name="T36" fmla="*/ 1931 w 2176"/>
                <a:gd name="T37" fmla="*/ 953 h 1505"/>
                <a:gd name="T38" fmla="*/ 2176 w 2176"/>
                <a:gd name="T39" fmla="*/ 821 h 1505"/>
                <a:gd name="T40" fmla="*/ 1961 w 2176"/>
                <a:gd name="T41" fmla="*/ 911 h 1505"/>
                <a:gd name="T42" fmla="*/ 1656 w 2176"/>
                <a:gd name="T43" fmla="*/ 989 h 1505"/>
                <a:gd name="T44" fmla="*/ 1339 w 2176"/>
                <a:gd name="T45" fmla="*/ 1151 h 1505"/>
                <a:gd name="T46" fmla="*/ 1501 w 2176"/>
                <a:gd name="T47" fmla="*/ 905 h 1505"/>
                <a:gd name="T48" fmla="*/ 1620 w 2176"/>
                <a:gd name="T49" fmla="*/ 545 h 1505"/>
                <a:gd name="T50" fmla="*/ 1740 w 2176"/>
                <a:gd name="T51" fmla="*/ 372 h 1505"/>
                <a:gd name="T52" fmla="*/ 1979 w 2176"/>
                <a:gd name="T53" fmla="*/ 60 h 1505"/>
                <a:gd name="T54" fmla="*/ 2003 w 2176"/>
                <a:gd name="T55" fmla="*/ 0 h 1505"/>
                <a:gd name="T56" fmla="*/ 1973 w 2176"/>
                <a:gd name="T57" fmla="*/ 0 h 1505"/>
                <a:gd name="T58" fmla="*/ 1596 w 2176"/>
                <a:gd name="T59" fmla="*/ 480 h 1505"/>
                <a:gd name="T60" fmla="*/ 1477 w 2176"/>
                <a:gd name="T61" fmla="*/ 887 h 1505"/>
                <a:gd name="T62" fmla="*/ 1255 w 2176"/>
                <a:gd name="T63" fmla="*/ 1175 h 1505"/>
                <a:gd name="T64" fmla="*/ 1130 w 2176"/>
                <a:gd name="T65" fmla="*/ 905 h 1505"/>
                <a:gd name="T66" fmla="*/ 1010 w 2176"/>
                <a:gd name="T67" fmla="*/ 540 h 1505"/>
                <a:gd name="T68" fmla="*/ 885 w 2176"/>
                <a:gd name="T69" fmla="*/ 222 h 1505"/>
                <a:gd name="T70" fmla="*/ 789 w 2176"/>
                <a:gd name="T71" fmla="*/ 0 h 1505"/>
                <a:gd name="T72" fmla="*/ 753 w 2176"/>
                <a:gd name="T73" fmla="*/ 0 h 1505"/>
                <a:gd name="T74" fmla="*/ 903 w 2176"/>
                <a:gd name="T75" fmla="*/ 354 h 1505"/>
                <a:gd name="T76" fmla="*/ 1034 w 2176"/>
                <a:gd name="T77" fmla="*/ 767 h 1505"/>
                <a:gd name="T78" fmla="*/ 1034 w 2176"/>
                <a:gd name="T79" fmla="*/ 767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7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1 w 813"/>
                <a:gd name="T1" fmla="*/ 564 h 804"/>
                <a:gd name="T2" fmla="*/ 329 w 813"/>
                <a:gd name="T3" fmla="*/ 438 h 804"/>
                <a:gd name="T4" fmla="*/ 646 w 813"/>
                <a:gd name="T5" fmla="*/ 216 h 804"/>
                <a:gd name="T6" fmla="*/ 813 w 813"/>
                <a:gd name="T7" fmla="*/ 0 h 804"/>
                <a:gd name="T8" fmla="*/ 676 w 813"/>
                <a:gd name="T9" fmla="*/ 150 h 804"/>
                <a:gd name="T10" fmla="*/ 144 w 813"/>
                <a:gd name="T11" fmla="*/ 504 h 804"/>
                <a:gd name="T12" fmla="*/ 0 w 813"/>
                <a:gd name="T13" fmla="*/ 732 h 804"/>
                <a:gd name="T14" fmla="*/ 0 w 813"/>
                <a:gd name="T15" fmla="*/ 804 h 804"/>
                <a:gd name="T16" fmla="*/ 161 w 813"/>
                <a:gd name="T17" fmla="*/ 564 h 804"/>
                <a:gd name="T18" fmla="*/ 161 w 813"/>
                <a:gd name="T19" fmla="*/ 564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8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0 w 759"/>
                <a:gd name="T1" fmla="*/ 66 h 107"/>
                <a:gd name="T2" fmla="*/ 759 w 759"/>
                <a:gd name="T3" fmla="*/ 0 h 107"/>
                <a:gd name="T4" fmla="*/ 496 w 759"/>
                <a:gd name="T5" fmla="*/ 36 h 107"/>
                <a:gd name="T6" fmla="*/ 138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0 w 759"/>
                <a:gd name="T15" fmla="*/ 66 h 107"/>
                <a:gd name="T16" fmla="*/ 460 w 759"/>
                <a:gd name="T17" fmla="*/ 6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9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87 w 3169"/>
                <a:gd name="T1" fmla="*/ 239 h 743"/>
                <a:gd name="T2" fmla="*/ 1734 w 3169"/>
                <a:gd name="T3" fmla="*/ 233 h 743"/>
                <a:gd name="T4" fmla="*/ 2087 w 3169"/>
                <a:gd name="T5" fmla="*/ 251 h 743"/>
                <a:gd name="T6" fmla="*/ 2505 w 3169"/>
                <a:gd name="T7" fmla="*/ 233 h 743"/>
                <a:gd name="T8" fmla="*/ 3169 w 3169"/>
                <a:gd name="T9" fmla="*/ 204 h 743"/>
                <a:gd name="T10" fmla="*/ 3115 w 3169"/>
                <a:gd name="T11" fmla="*/ 186 h 743"/>
                <a:gd name="T12" fmla="*/ 2422 w 3169"/>
                <a:gd name="T13" fmla="*/ 221 h 743"/>
                <a:gd name="T14" fmla="*/ 2003 w 3169"/>
                <a:gd name="T15" fmla="*/ 221 h 743"/>
                <a:gd name="T16" fmla="*/ 1459 w 3169"/>
                <a:gd name="T17" fmla="*/ 186 h 743"/>
                <a:gd name="T18" fmla="*/ 1543 w 3169"/>
                <a:gd name="T19" fmla="*/ 168 h 743"/>
                <a:gd name="T20" fmla="*/ 2039 w 3169"/>
                <a:gd name="T21" fmla="*/ 0 h 743"/>
                <a:gd name="T22" fmla="*/ 1961 w 3169"/>
                <a:gd name="T23" fmla="*/ 24 h 743"/>
                <a:gd name="T24" fmla="*/ 1836 w 3169"/>
                <a:gd name="T25" fmla="*/ 66 h 743"/>
                <a:gd name="T26" fmla="*/ 1602 w 3169"/>
                <a:gd name="T27" fmla="*/ 138 h 743"/>
                <a:gd name="T28" fmla="*/ 1339 w 3169"/>
                <a:gd name="T29" fmla="*/ 198 h 743"/>
                <a:gd name="T30" fmla="*/ 1268 w 3169"/>
                <a:gd name="T31" fmla="*/ 251 h 743"/>
                <a:gd name="T32" fmla="*/ 765 w 3169"/>
                <a:gd name="T33" fmla="*/ 413 h 743"/>
                <a:gd name="T34" fmla="*/ 335 w 3169"/>
                <a:gd name="T35" fmla="*/ 503 h 743"/>
                <a:gd name="T36" fmla="*/ 0 w 3169"/>
                <a:gd name="T37" fmla="*/ 617 h 743"/>
                <a:gd name="T38" fmla="*/ 299 w 3169"/>
                <a:gd name="T39" fmla="*/ 539 h 743"/>
                <a:gd name="T40" fmla="*/ 735 w 3169"/>
                <a:gd name="T41" fmla="*/ 449 h 743"/>
                <a:gd name="T42" fmla="*/ 1178 w 3169"/>
                <a:gd name="T43" fmla="*/ 311 h 743"/>
                <a:gd name="T44" fmla="*/ 981 w 3169"/>
                <a:gd name="T45" fmla="*/ 491 h 743"/>
                <a:gd name="T46" fmla="*/ 867 w 3169"/>
                <a:gd name="T47" fmla="*/ 743 h 743"/>
                <a:gd name="T48" fmla="*/ 861 w 3169"/>
                <a:gd name="T49" fmla="*/ 743 h 743"/>
                <a:gd name="T50" fmla="*/ 933 w 3169"/>
                <a:gd name="T51" fmla="*/ 743 h 743"/>
                <a:gd name="T52" fmla="*/ 1022 w 3169"/>
                <a:gd name="T53" fmla="*/ 497 h 743"/>
                <a:gd name="T54" fmla="*/ 1297 w 3169"/>
                <a:gd name="T55" fmla="*/ 281 h 743"/>
                <a:gd name="T56" fmla="*/ 1531 w 3169"/>
                <a:gd name="T57" fmla="*/ 449 h 743"/>
                <a:gd name="T58" fmla="*/ 1770 w 3169"/>
                <a:gd name="T59" fmla="*/ 677 h 743"/>
                <a:gd name="T60" fmla="*/ 1854 w 3169"/>
                <a:gd name="T61" fmla="*/ 743 h 743"/>
                <a:gd name="T62" fmla="*/ 1919 w 3169"/>
                <a:gd name="T63" fmla="*/ 743 h 743"/>
                <a:gd name="T64" fmla="*/ 1692 w 3169"/>
                <a:gd name="T65" fmla="*/ 527 h 743"/>
                <a:gd name="T66" fmla="*/ 1387 w 3169"/>
                <a:gd name="T67" fmla="*/ 239 h 743"/>
                <a:gd name="T68" fmla="*/ 1387 w 3169"/>
                <a:gd name="T69" fmla="*/ 23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0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1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2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3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4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5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6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7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8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42 w 2153"/>
                <a:gd name="T1" fmla="*/ 851 h 1930"/>
                <a:gd name="T2" fmla="*/ 1937 w 2153"/>
                <a:gd name="T3" fmla="*/ 1019 h 1930"/>
                <a:gd name="T4" fmla="*/ 2051 w 2153"/>
                <a:gd name="T5" fmla="*/ 1168 h 1930"/>
                <a:gd name="T6" fmla="*/ 2117 w 2153"/>
                <a:gd name="T7" fmla="*/ 1246 h 1930"/>
                <a:gd name="T8" fmla="*/ 2153 w 2153"/>
                <a:gd name="T9" fmla="*/ 1294 h 1930"/>
                <a:gd name="T10" fmla="*/ 1889 w 2153"/>
                <a:gd name="T11" fmla="*/ 977 h 1930"/>
                <a:gd name="T12" fmla="*/ 1860 w 2153"/>
                <a:gd name="T13" fmla="*/ 929 h 1930"/>
                <a:gd name="T14" fmla="*/ 1782 w 2153"/>
                <a:gd name="T15" fmla="*/ 1240 h 1930"/>
                <a:gd name="T16" fmla="*/ 1770 w 2153"/>
                <a:gd name="T17" fmla="*/ 1486 h 1930"/>
                <a:gd name="T18" fmla="*/ 1818 w 2153"/>
                <a:gd name="T19" fmla="*/ 1906 h 1930"/>
                <a:gd name="T20" fmla="*/ 1788 w 2153"/>
                <a:gd name="T21" fmla="*/ 1930 h 1930"/>
                <a:gd name="T22" fmla="*/ 1746 w 2153"/>
                <a:gd name="T23" fmla="*/ 1534 h 1930"/>
                <a:gd name="T24" fmla="*/ 1728 w 2153"/>
                <a:gd name="T25" fmla="*/ 1288 h 1930"/>
                <a:gd name="T26" fmla="*/ 1764 w 2153"/>
                <a:gd name="T27" fmla="*/ 1085 h 1930"/>
                <a:gd name="T28" fmla="*/ 1770 w 2153"/>
                <a:gd name="T29" fmla="*/ 875 h 1930"/>
                <a:gd name="T30" fmla="*/ 1268 w 2153"/>
                <a:gd name="T31" fmla="*/ 1007 h 1930"/>
                <a:gd name="T32" fmla="*/ 825 w 2153"/>
                <a:gd name="T33" fmla="*/ 1132 h 1930"/>
                <a:gd name="T34" fmla="*/ 323 w 2153"/>
                <a:gd name="T35" fmla="*/ 1312 h 1930"/>
                <a:gd name="T36" fmla="*/ 18 w 2153"/>
                <a:gd name="T37" fmla="*/ 1420 h 1930"/>
                <a:gd name="T38" fmla="*/ 311 w 2153"/>
                <a:gd name="T39" fmla="*/ 1282 h 1930"/>
                <a:gd name="T40" fmla="*/ 682 w 2153"/>
                <a:gd name="T41" fmla="*/ 1144 h 1930"/>
                <a:gd name="T42" fmla="*/ 1022 w 2153"/>
                <a:gd name="T43" fmla="*/ 1037 h 1930"/>
                <a:gd name="T44" fmla="*/ 1411 w 2153"/>
                <a:gd name="T45" fmla="*/ 929 h 1930"/>
                <a:gd name="T46" fmla="*/ 1692 w 2153"/>
                <a:gd name="T47" fmla="*/ 815 h 1930"/>
                <a:gd name="T48" fmla="*/ 1333 w 2153"/>
                <a:gd name="T49" fmla="*/ 623 h 1930"/>
                <a:gd name="T50" fmla="*/ 861 w 2153"/>
                <a:gd name="T51" fmla="*/ 515 h 1930"/>
                <a:gd name="T52" fmla="*/ 227 w 2153"/>
                <a:gd name="T53" fmla="*/ 161 h 1930"/>
                <a:gd name="T54" fmla="*/ 0 w 2153"/>
                <a:gd name="T55" fmla="*/ 83 h 1930"/>
                <a:gd name="T56" fmla="*/ 329 w 2153"/>
                <a:gd name="T57" fmla="*/ 179 h 1930"/>
                <a:gd name="T58" fmla="*/ 712 w 2153"/>
                <a:gd name="T59" fmla="*/ 383 h 1930"/>
                <a:gd name="T60" fmla="*/ 933 w 2153"/>
                <a:gd name="T61" fmla="*/ 491 h 1930"/>
                <a:gd name="T62" fmla="*/ 1351 w 2153"/>
                <a:gd name="T63" fmla="*/ 593 h 1930"/>
                <a:gd name="T64" fmla="*/ 1650 w 2153"/>
                <a:gd name="T65" fmla="*/ 743 h 1930"/>
                <a:gd name="T66" fmla="*/ 1423 w 2153"/>
                <a:gd name="T67" fmla="*/ 461 h 1930"/>
                <a:gd name="T68" fmla="*/ 1286 w 2153"/>
                <a:gd name="T69" fmla="*/ 191 h 1930"/>
                <a:gd name="T70" fmla="*/ 1154 w 2153"/>
                <a:gd name="T71" fmla="*/ 0 h 1930"/>
                <a:gd name="T72" fmla="*/ 1339 w 2153"/>
                <a:gd name="T73" fmla="*/ 215 h 1930"/>
                <a:gd name="T74" fmla="*/ 1489 w 2153"/>
                <a:gd name="T75" fmla="*/ 485 h 1930"/>
                <a:gd name="T76" fmla="*/ 1746 w 2153"/>
                <a:gd name="T77" fmla="*/ 803 h 1930"/>
                <a:gd name="T78" fmla="*/ 1842 w 2153"/>
                <a:gd name="T79" fmla="*/ 851 h 1930"/>
                <a:gd name="T80" fmla="*/ 1842 w 2153"/>
                <a:gd name="T81" fmla="*/ 851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78549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855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855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7855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7855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79556F-2510-445E-94D7-725F5DA97607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4615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transition advClick="0" advTm="3000"/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530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278531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2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>
                <a:gd name="T0" fmla="*/ 580 w 2123"/>
                <a:gd name="T1" fmla="*/ 1043 h 1696"/>
                <a:gd name="T2" fmla="*/ 544 w 2123"/>
                <a:gd name="T3" fmla="*/ 683 h 1696"/>
                <a:gd name="T4" fmla="*/ 670 w 2123"/>
                <a:gd name="T5" fmla="*/ 395 h 1696"/>
                <a:gd name="T6" fmla="*/ 927 w 2123"/>
                <a:gd name="T7" fmla="*/ 587 h 1696"/>
                <a:gd name="T8" fmla="*/ 1214 w 2123"/>
                <a:gd name="T9" fmla="*/ 869 h 1696"/>
                <a:gd name="T10" fmla="*/ 1483 w 2123"/>
                <a:gd name="T11" fmla="*/ 1109 h 1696"/>
                <a:gd name="T12" fmla="*/ 1800 w 2123"/>
                <a:gd name="T13" fmla="*/ 1360 h 1696"/>
                <a:gd name="T14" fmla="*/ 1883 w 2123"/>
                <a:gd name="T15" fmla="*/ 1414 h 1696"/>
                <a:gd name="T16" fmla="*/ 1836 w 2123"/>
                <a:gd name="T17" fmla="*/ 1354 h 1696"/>
                <a:gd name="T18" fmla="*/ 1411 w 2123"/>
                <a:gd name="T19" fmla="*/ 1001 h 1696"/>
                <a:gd name="T20" fmla="*/ 1088 w 2123"/>
                <a:gd name="T21" fmla="*/ 683 h 1696"/>
                <a:gd name="T22" fmla="*/ 723 w 2123"/>
                <a:gd name="T23" fmla="*/ 329 h 1696"/>
                <a:gd name="T24" fmla="*/ 999 w 2123"/>
                <a:gd name="T25" fmla="*/ 311 h 1696"/>
                <a:gd name="T26" fmla="*/ 1286 w 2123"/>
                <a:gd name="T27" fmla="*/ 317 h 1696"/>
                <a:gd name="T28" fmla="*/ 1614 w 2123"/>
                <a:gd name="T29" fmla="*/ 269 h 1696"/>
                <a:gd name="T30" fmla="*/ 2123 w 2123"/>
                <a:gd name="T31" fmla="*/ 197 h 1696"/>
                <a:gd name="T32" fmla="*/ 2075 w 2123"/>
                <a:gd name="T33" fmla="*/ 173 h 1696"/>
                <a:gd name="T34" fmla="*/ 1543 w 2123"/>
                <a:gd name="T35" fmla="*/ 257 h 1696"/>
                <a:gd name="T36" fmla="*/ 1208 w 2123"/>
                <a:gd name="T37" fmla="*/ 275 h 1696"/>
                <a:gd name="T38" fmla="*/ 759 w 2123"/>
                <a:gd name="T39" fmla="*/ 257 h 1696"/>
                <a:gd name="T40" fmla="*/ 819 w 2123"/>
                <a:gd name="T41" fmla="*/ 227 h 1696"/>
                <a:gd name="T42" fmla="*/ 1142 w 2123"/>
                <a:gd name="T43" fmla="*/ 0 h 1696"/>
                <a:gd name="T44" fmla="*/ 1088 w 2123"/>
                <a:gd name="T45" fmla="*/ 30 h 1696"/>
                <a:gd name="T46" fmla="*/ 1010 w 2123"/>
                <a:gd name="T47" fmla="*/ 84 h 1696"/>
                <a:gd name="T48" fmla="*/ 855 w 2123"/>
                <a:gd name="T49" fmla="*/ 191 h 1696"/>
                <a:gd name="T50" fmla="*/ 670 w 2123"/>
                <a:gd name="T51" fmla="*/ 281 h 1696"/>
                <a:gd name="T52" fmla="*/ 634 w 2123"/>
                <a:gd name="T53" fmla="*/ 359 h 1696"/>
                <a:gd name="T54" fmla="*/ 305 w 2123"/>
                <a:gd name="T55" fmla="*/ 587 h 1696"/>
                <a:gd name="T56" fmla="*/ 0 w 2123"/>
                <a:gd name="T57" fmla="*/ 725 h 1696"/>
                <a:gd name="T58" fmla="*/ 0 w 2123"/>
                <a:gd name="T59" fmla="*/ 731 h 1696"/>
                <a:gd name="T60" fmla="*/ 0 w 2123"/>
                <a:gd name="T61" fmla="*/ 767 h 1696"/>
                <a:gd name="T62" fmla="*/ 299 w 2123"/>
                <a:gd name="T63" fmla="*/ 635 h 1696"/>
                <a:gd name="T64" fmla="*/ 592 w 2123"/>
                <a:gd name="T65" fmla="*/ 431 h 1696"/>
                <a:gd name="T66" fmla="*/ 508 w 2123"/>
                <a:gd name="T67" fmla="*/ 671 h 1696"/>
                <a:gd name="T68" fmla="*/ 526 w 2123"/>
                <a:gd name="T69" fmla="*/ 995 h 1696"/>
                <a:gd name="T70" fmla="*/ 460 w 2123"/>
                <a:gd name="T71" fmla="*/ 1168 h 1696"/>
                <a:gd name="T72" fmla="*/ 329 w 2123"/>
                <a:gd name="T73" fmla="*/ 1480 h 1696"/>
                <a:gd name="T74" fmla="*/ 323 w 2123"/>
                <a:gd name="T75" fmla="*/ 1696 h 1696"/>
                <a:gd name="T76" fmla="*/ 329 w 2123"/>
                <a:gd name="T77" fmla="*/ 1696 h 1696"/>
                <a:gd name="T78" fmla="*/ 347 w 2123"/>
                <a:gd name="T79" fmla="*/ 1552 h 1696"/>
                <a:gd name="T80" fmla="*/ 580 w 2123"/>
                <a:gd name="T81" fmla="*/ 1043 h 1696"/>
                <a:gd name="T82" fmla="*/ 580 w 2123"/>
                <a:gd name="T83" fmla="*/ 1043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3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4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>
                <a:gd name="T0" fmla="*/ 323 w 969"/>
                <a:gd name="T1" fmla="*/ 1186 h 1192"/>
                <a:gd name="T2" fmla="*/ 490 w 969"/>
                <a:gd name="T3" fmla="*/ 1192 h 1192"/>
                <a:gd name="T4" fmla="*/ 580 w 969"/>
                <a:gd name="T5" fmla="*/ 1150 h 1192"/>
                <a:gd name="T6" fmla="*/ 813 w 969"/>
                <a:gd name="T7" fmla="*/ 1085 h 1192"/>
                <a:gd name="T8" fmla="*/ 933 w 969"/>
                <a:gd name="T9" fmla="*/ 1055 h 1192"/>
                <a:gd name="T10" fmla="*/ 759 w 969"/>
                <a:gd name="T11" fmla="*/ 989 h 1192"/>
                <a:gd name="T12" fmla="*/ 556 w 969"/>
                <a:gd name="T13" fmla="*/ 953 h 1192"/>
                <a:gd name="T14" fmla="*/ 197 w 969"/>
                <a:gd name="T15" fmla="*/ 971 h 1192"/>
                <a:gd name="T16" fmla="*/ 299 w 969"/>
                <a:gd name="T17" fmla="*/ 893 h 1192"/>
                <a:gd name="T18" fmla="*/ 496 w 969"/>
                <a:gd name="T19" fmla="*/ 803 h 1192"/>
                <a:gd name="T20" fmla="*/ 694 w 969"/>
                <a:gd name="T21" fmla="*/ 671 h 1192"/>
                <a:gd name="T22" fmla="*/ 700 w 969"/>
                <a:gd name="T23" fmla="*/ 671 h 1192"/>
                <a:gd name="T24" fmla="*/ 712 w 969"/>
                <a:gd name="T25" fmla="*/ 665 h 1192"/>
                <a:gd name="T26" fmla="*/ 753 w 969"/>
                <a:gd name="T27" fmla="*/ 647 h 1192"/>
                <a:gd name="T28" fmla="*/ 777 w 969"/>
                <a:gd name="T29" fmla="*/ 641 h 1192"/>
                <a:gd name="T30" fmla="*/ 789 w 969"/>
                <a:gd name="T31" fmla="*/ 629 h 1192"/>
                <a:gd name="T32" fmla="*/ 795 w 969"/>
                <a:gd name="T33" fmla="*/ 617 h 1192"/>
                <a:gd name="T34" fmla="*/ 789 w 969"/>
                <a:gd name="T35" fmla="*/ 611 h 1192"/>
                <a:gd name="T36" fmla="*/ 783 w 969"/>
                <a:gd name="T37" fmla="*/ 599 h 1192"/>
                <a:gd name="T38" fmla="*/ 783 w 969"/>
                <a:gd name="T39" fmla="*/ 575 h 1192"/>
                <a:gd name="T40" fmla="*/ 795 w 969"/>
                <a:gd name="T41" fmla="*/ 545 h 1192"/>
                <a:gd name="T42" fmla="*/ 807 w 969"/>
                <a:gd name="T43" fmla="*/ 515 h 1192"/>
                <a:gd name="T44" fmla="*/ 825 w 969"/>
                <a:gd name="T45" fmla="*/ 485 h 1192"/>
                <a:gd name="T46" fmla="*/ 837 w 969"/>
                <a:gd name="T47" fmla="*/ 455 h 1192"/>
                <a:gd name="T48" fmla="*/ 843 w 969"/>
                <a:gd name="T49" fmla="*/ 437 h 1192"/>
                <a:gd name="T50" fmla="*/ 849 w 969"/>
                <a:gd name="T51" fmla="*/ 431 h 1192"/>
                <a:gd name="T52" fmla="*/ 849 w 969"/>
                <a:gd name="T53" fmla="*/ 347 h 1192"/>
                <a:gd name="T54" fmla="*/ 849 w 969"/>
                <a:gd name="T55" fmla="*/ 341 h 1192"/>
                <a:gd name="T56" fmla="*/ 855 w 969"/>
                <a:gd name="T57" fmla="*/ 335 h 1192"/>
                <a:gd name="T58" fmla="*/ 873 w 969"/>
                <a:gd name="T59" fmla="*/ 305 h 1192"/>
                <a:gd name="T60" fmla="*/ 885 w 969"/>
                <a:gd name="T61" fmla="*/ 269 h 1192"/>
                <a:gd name="T62" fmla="*/ 897 w 969"/>
                <a:gd name="T63" fmla="*/ 239 h 1192"/>
                <a:gd name="T64" fmla="*/ 903 w 969"/>
                <a:gd name="T65" fmla="*/ 227 h 1192"/>
                <a:gd name="T66" fmla="*/ 909 w 969"/>
                <a:gd name="T67" fmla="*/ 215 h 1192"/>
                <a:gd name="T68" fmla="*/ 927 w 969"/>
                <a:gd name="T69" fmla="*/ 173 h 1192"/>
                <a:gd name="T70" fmla="*/ 945 w 969"/>
                <a:gd name="T71" fmla="*/ 137 h 1192"/>
                <a:gd name="T72" fmla="*/ 951 w 969"/>
                <a:gd name="T73" fmla="*/ 125 h 1192"/>
                <a:gd name="T74" fmla="*/ 951 w 969"/>
                <a:gd name="T75" fmla="*/ 119 h 1192"/>
                <a:gd name="T76" fmla="*/ 969 w 969"/>
                <a:gd name="T77" fmla="*/ 0 h 1192"/>
                <a:gd name="T78" fmla="*/ 945 w 969"/>
                <a:gd name="T79" fmla="*/ 47 h 1192"/>
                <a:gd name="T80" fmla="*/ 783 w 969"/>
                <a:gd name="T81" fmla="*/ 113 h 1192"/>
                <a:gd name="T82" fmla="*/ 706 w 969"/>
                <a:gd name="T83" fmla="*/ 161 h 1192"/>
                <a:gd name="T84" fmla="*/ 460 w 969"/>
                <a:gd name="T85" fmla="*/ 233 h 1192"/>
                <a:gd name="T86" fmla="*/ 281 w 969"/>
                <a:gd name="T87" fmla="*/ 287 h 1192"/>
                <a:gd name="T88" fmla="*/ 173 w 969"/>
                <a:gd name="T89" fmla="*/ 293 h 1192"/>
                <a:gd name="T90" fmla="*/ 12 w 969"/>
                <a:gd name="T91" fmla="*/ 485 h 1192"/>
                <a:gd name="T92" fmla="*/ 0 w 969"/>
                <a:gd name="T93" fmla="*/ 509 h 1192"/>
                <a:gd name="T94" fmla="*/ 0 w 969"/>
                <a:gd name="T95" fmla="*/ 1186 h 1192"/>
                <a:gd name="T96" fmla="*/ 96 w 969"/>
                <a:gd name="T97" fmla="*/ 1180 h 1192"/>
                <a:gd name="T98" fmla="*/ 323 w 969"/>
                <a:gd name="T99" fmla="*/ 1186 h 1192"/>
                <a:gd name="T100" fmla="*/ 323 w 969"/>
                <a:gd name="T101" fmla="*/ 1186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5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6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>
                <a:gd name="T0" fmla="*/ 1034 w 2176"/>
                <a:gd name="T1" fmla="*/ 767 h 1505"/>
                <a:gd name="T2" fmla="*/ 1190 w 2176"/>
                <a:gd name="T3" fmla="*/ 1235 h 1505"/>
                <a:gd name="T4" fmla="*/ 956 w 2176"/>
                <a:gd name="T5" fmla="*/ 1193 h 1505"/>
                <a:gd name="T6" fmla="*/ 723 w 2176"/>
                <a:gd name="T7" fmla="*/ 1127 h 1505"/>
                <a:gd name="T8" fmla="*/ 442 w 2176"/>
                <a:gd name="T9" fmla="*/ 1109 h 1505"/>
                <a:gd name="T10" fmla="*/ 0 w 2176"/>
                <a:gd name="T11" fmla="*/ 1079 h 1505"/>
                <a:gd name="T12" fmla="*/ 30 w 2176"/>
                <a:gd name="T13" fmla="*/ 1115 h 1505"/>
                <a:gd name="T14" fmla="*/ 496 w 2176"/>
                <a:gd name="T15" fmla="*/ 1133 h 1505"/>
                <a:gd name="T16" fmla="*/ 777 w 2176"/>
                <a:gd name="T17" fmla="*/ 1187 h 1505"/>
                <a:gd name="T18" fmla="*/ 1130 w 2176"/>
                <a:gd name="T19" fmla="*/ 1301 h 1505"/>
                <a:gd name="T20" fmla="*/ 1070 w 2176"/>
                <a:gd name="T21" fmla="*/ 1319 h 1505"/>
                <a:gd name="T22" fmla="*/ 711 w 2176"/>
                <a:gd name="T23" fmla="*/ 1505 h 1505"/>
                <a:gd name="T24" fmla="*/ 765 w 2176"/>
                <a:gd name="T25" fmla="*/ 1481 h 1505"/>
                <a:gd name="T26" fmla="*/ 861 w 2176"/>
                <a:gd name="T27" fmla="*/ 1439 h 1505"/>
                <a:gd name="T28" fmla="*/ 1022 w 2176"/>
                <a:gd name="T29" fmla="*/ 1355 h 1505"/>
                <a:gd name="T30" fmla="*/ 1214 w 2176"/>
                <a:gd name="T31" fmla="*/ 1295 h 1505"/>
                <a:gd name="T32" fmla="*/ 1267 w 2176"/>
                <a:gd name="T33" fmla="*/ 1223 h 1505"/>
                <a:gd name="T34" fmla="*/ 1632 w 2176"/>
                <a:gd name="T35" fmla="*/ 1043 h 1505"/>
                <a:gd name="T36" fmla="*/ 1931 w 2176"/>
                <a:gd name="T37" fmla="*/ 953 h 1505"/>
                <a:gd name="T38" fmla="*/ 2176 w 2176"/>
                <a:gd name="T39" fmla="*/ 821 h 1505"/>
                <a:gd name="T40" fmla="*/ 1961 w 2176"/>
                <a:gd name="T41" fmla="*/ 911 h 1505"/>
                <a:gd name="T42" fmla="*/ 1656 w 2176"/>
                <a:gd name="T43" fmla="*/ 989 h 1505"/>
                <a:gd name="T44" fmla="*/ 1339 w 2176"/>
                <a:gd name="T45" fmla="*/ 1151 h 1505"/>
                <a:gd name="T46" fmla="*/ 1501 w 2176"/>
                <a:gd name="T47" fmla="*/ 905 h 1505"/>
                <a:gd name="T48" fmla="*/ 1620 w 2176"/>
                <a:gd name="T49" fmla="*/ 545 h 1505"/>
                <a:gd name="T50" fmla="*/ 1740 w 2176"/>
                <a:gd name="T51" fmla="*/ 372 h 1505"/>
                <a:gd name="T52" fmla="*/ 1979 w 2176"/>
                <a:gd name="T53" fmla="*/ 60 h 1505"/>
                <a:gd name="T54" fmla="*/ 2003 w 2176"/>
                <a:gd name="T55" fmla="*/ 0 h 1505"/>
                <a:gd name="T56" fmla="*/ 1973 w 2176"/>
                <a:gd name="T57" fmla="*/ 0 h 1505"/>
                <a:gd name="T58" fmla="*/ 1596 w 2176"/>
                <a:gd name="T59" fmla="*/ 480 h 1505"/>
                <a:gd name="T60" fmla="*/ 1477 w 2176"/>
                <a:gd name="T61" fmla="*/ 887 h 1505"/>
                <a:gd name="T62" fmla="*/ 1255 w 2176"/>
                <a:gd name="T63" fmla="*/ 1175 h 1505"/>
                <a:gd name="T64" fmla="*/ 1130 w 2176"/>
                <a:gd name="T65" fmla="*/ 905 h 1505"/>
                <a:gd name="T66" fmla="*/ 1010 w 2176"/>
                <a:gd name="T67" fmla="*/ 540 h 1505"/>
                <a:gd name="T68" fmla="*/ 885 w 2176"/>
                <a:gd name="T69" fmla="*/ 222 h 1505"/>
                <a:gd name="T70" fmla="*/ 789 w 2176"/>
                <a:gd name="T71" fmla="*/ 0 h 1505"/>
                <a:gd name="T72" fmla="*/ 753 w 2176"/>
                <a:gd name="T73" fmla="*/ 0 h 1505"/>
                <a:gd name="T74" fmla="*/ 903 w 2176"/>
                <a:gd name="T75" fmla="*/ 354 h 1505"/>
                <a:gd name="T76" fmla="*/ 1034 w 2176"/>
                <a:gd name="T77" fmla="*/ 767 h 1505"/>
                <a:gd name="T78" fmla="*/ 1034 w 2176"/>
                <a:gd name="T79" fmla="*/ 767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7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>
                <a:gd name="T0" fmla="*/ 161 w 813"/>
                <a:gd name="T1" fmla="*/ 564 h 804"/>
                <a:gd name="T2" fmla="*/ 329 w 813"/>
                <a:gd name="T3" fmla="*/ 438 h 804"/>
                <a:gd name="T4" fmla="*/ 646 w 813"/>
                <a:gd name="T5" fmla="*/ 216 h 804"/>
                <a:gd name="T6" fmla="*/ 813 w 813"/>
                <a:gd name="T7" fmla="*/ 0 h 804"/>
                <a:gd name="T8" fmla="*/ 676 w 813"/>
                <a:gd name="T9" fmla="*/ 150 h 804"/>
                <a:gd name="T10" fmla="*/ 144 w 813"/>
                <a:gd name="T11" fmla="*/ 504 h 804"/>
                <a:gd name="T12" fmla="*/ 0 w 813"/>
                <a:gd name="T13" fmla="*/ 732 h 804"/>
                <a:gd name="T14" fmla="*/ 0 w 813"/>
                <a:gd name="T15" fmla="*/ 804 h 804"/>
                <a:gd name="T16" fmla="*/ 161 w 813"/>
                <a:gd name="T17" fmla="*/ 564 h 804"/>
                <a:gd name="T18" fmla="*/ 161 w 813"/>
                <a:gd name="T19" fmla="*/ 564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8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>
                <a:gd name="T0" fmla="*/ 460 w 759"/>
                <a:gd name="T1" fmla="*/ 66 h 107"/>
                <a:gd name="T2" fmla="*/ 759 w 759"/>
                <a:gd name="T3" fmla="*/ 0 h 107"/>
                <a:gd name="T4" fmla="*/ 496 w 759"/>
                <a:gd name="T5" fmla="*/ 36 h 107"/>
                <a:gd name="T6" fmla="*/ 138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0 w 759"/>
                <a:gd name="T15" fmla="*/ 66 h 107"/>
                <a:gd name="T16" fmla="*/ 460 w 759"/>
                <a:gd name="T17" fmla="*/ 6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39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>
                <a:gd name="T0" fmla="*/ 1387 w 3169"/>
                <a:gd name="T1" fmla="*/ 239 h 743"/>
                <a:gd name="T2" fmla="*/ 1734 w 3169"/>
                <a:gd name="T3" fmla="*/ 233 h 743"/>
                <a:gd name="T4" fmla="*/ 2087 w 3169"/>
                <a:gd name="T5" fmla="*/ 251 h 743"/>
                <a:gd name="T6" fmla="*/ 2505 w 3169"/>
                <a:gd name="T7" fmla="*/ 233 h 743"/>
                <a:gd name="T8" fmla="*/ 3169 w 3169"/>
                <a:gd name="T9" fmla="*/ 204 h 743"/>
                <a:gd name="T10" fmla="*/ 3115 w 3169"/>
                <a:gd name="T11" fmla="*/ 186 h 743"/>
                <a:gd name="T12" fmla="*/ 2422 w 3169"/>
                <a:gd name="T13" fmla="*/ 221 h 743"/>
                <a:gd name="T14" fmla="*/ 2003 w 3169"/>
                <a:gd name="T15" fmla="*/ 221 h 743"/>
                <a:gd name="T16" fmla="*/ 1459 w 3169"/>
                <a:gd name="T17" fmla="*/ 186 h 743"/>
                <a:gd name="T18" fmla="*/ 1543 w 3169"/>
                <a:gd name="T19" fmla="*/ 168 h 743"/>
                <a:gd name="T20" fmla="*/ 2039 w 3169"/>
                <a:gd name="T21" fmla="*/ 0 h 743"/>
                <a:gd name="T22" fmla="*/ 1961 w 3169"/>
                <a:gd name="T23" fmla="*/ 24 h 743"/>
                <a:gd name="T24" fmla="*/ 1836 w 3169"/>
                <a:gd name="T25" fmla="*/ 66 h 743"/>
                <a:gd name="T26" fmla="*/ 1602 w 3169"/>
                <a:gd name="T27" fmla="*/ 138 h 743"/>
                <a:gd name="T28" fmla="*/ 1339 w 3169"/>
                <a:gd name="T29" fmla="*/ 198 h 743"/>
                <a:gd name="T30" fmla="*/ 1268 w 3169"/>
                <a:gd name="T31" fmla="*/ 251 h 743"/>
                <a:gd name="T32" fmla="*/ 765 w 3169"/>
                <a:gd name="T33" fmla="*/ 413 h 743"/>
                <a:gd name="T34" fmla="*/ 335 w 3169"/>
                <a:gd name="T35" fmla="*/ 503 h 743"/>
                <a:gd name="T36" fmla="*/ 0 w 3169"/>
                <a:gd name="T37" fmla="*/ 617 h 743"/>
                <a:gd name="T38" fmla="*/ 299 w 3169"/>
                <a:gd name="T39" fmla="*/ 539 h 743"/>
                <a:gd name="T40" fmla="*/ 735 w 3169"/>
                <a:gd name="T41" fmla="*/ 449 h 743"/>
                <a:gd name="T42" fmla="*/ 1178 w 3169"/>
                <a:gd name="T43" fmla="*/ 311 h 743"/>
                <a:gd name="T44" fmla="*/ 981 w 3169"/>
                <a:gd name="T45" fmla="*/ 491 h 743"/>
                <a:gd name="T46" fmla="*/ 867 w 3169"/>
                <a:gd name="T47" fmla="*/ 743 h 743"/>
                <a:gd name="T48" fmla="*/ 861 w 3169"/>
                <a:gd name="T49" fmla="*/ 743 h 743"/>
                <a:gd name="T50" fmla="*/ 933 w 3169"/>
                <a:gd name="T51" fmla="*/ 743 h 743"/>
                <a:gd name="T52" fmla="*/ 1022 w 3169"/>
                <a:gd name="T53" fmla="*/ 497 h 743"/>
                <a:gd name="T54" fmla="*/ 1297 w 3169"/>
                <a:gd name="T55" fmla="*/ 281 h 743"/>
                <a:gd name="T56" fmla="*/ 1531 w 3169"/>
                <a:gd name="T57" fmla="*/ 449 h 743"/>
                <a:gd name="T58" fmla="*/ 1770 w 3169"/>
                <a:gd name="T59" fmla="*/ 677 h 743"/>
                <a:gd name="T60" fmla="*/ 1854 w 3169"/>
                <a:gd name="T61" fmla="*/ 743 h 743"/>
                <a:gd name="T62" fmla="*/ 1919 w 3169"/>
                <a:gd name="T63" fmla="*/ 743 h 743"/>
                <a:gd name="T64" fmla="*/ 1692 w 3169"/>
                <a:gd name="T65" fmla="*/ 527 h 743"/>
                <a:gd name="T66" fmla="*/ 1387 w 3169"/>
                <a:gd name="T67" fmla="*/ 239 h 743"/>
                <a:gd name="T68" fmla="*/ 1387 w 3169"/>
                <a:gd name="T69" fmla="*/ 239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0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1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2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3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4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5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6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7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8548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>
                <a:gd name="T0" fmla="*/ 1842 w 2153"/>
                <a:gd name="T1" fmla="*/ 851 h 1930"/>
                <a:gd name="T2" fmla="*/ 1937 w 2153"/>
                <a:gd name="T3" fmla="*/ 1019 h 1930"/>
                <a:gd name="T4" fmla="*/ 2051 w 2153"/>
                <a:gd name="T5" fmla="*/ 1168 h 1930"/>
                <a:gd name="T6" fmla="*/ 2117 w 2153"/>
                <a:gd name="T7" fmla="*/ 1246 h 1930"/>
                <a:gd name="T8" fmla="*/ 2153 w 2153"/>
                <a:gd name="T9" fmla="*/ 1294 h 1930"/>
                <a:gd name="T10" fmla="*/ 1889 w 2153"/>
                <a:gd name="T11" fmla="*/ 977 h 1930"/>
                <a:gd name="T12" fmla="*/ 1860 w 2153"/>
                <a:gd name="T13" fmla="*/ 929 h 1930"/>
                <a:gd name="T14" fmla="*/ 1782 w 2153"/>
                <a:gd name="T15" fmla="*/ 1240 h 1930"/>
                <a:gd name="T16" fmla="*/ 1770 w 2153"/>
                <a:gd name="T17" fmla="*/ 1486 h 1930"/>
                <a:gd name="T18" fmla="*/ 1818 w 2153"/>
                <a:gd name="T19" fmla="*/ 1906 h 1930"/>
                <a:gd name="T20" fmla="*/ 1788 w 2153"/>
                <a:gd name="T21" fmla="*/ 1930 h 1930"/>
                <a:gd name="T22" fmla="*/ 1746 w 2153"/>
                <a:gd name="T23" fmla="*/ 1534 h 1930"/>
                <a:gd name="T24" fmla="*/ 1728 w 2153"/>
                <a:gd name="T25" fmla="*/ 1288 h 1930"/>
                <a:gd name="T26" fmla="*/ 1764 w 2153"/>
                <a:gd name="T27" fmla="*/ 1085 h 1930"/>
                <a:gd name="T28" fmla="*/ 1770 w 2153"/>
                <a:gd name="T29" fmla="*/ 875 h 1930"/>
                <a:gd name="T30" fmla="*/ 1268 w 2153"/>
                <a:gd name="T31" fmla="*/ 1007 h 1930"/>
                <a:gd name="T32" fmla="*/ 825 w 2153"/>
                <a:gd name="T33" fmla="*/ 1132 h 1930"/>
                <a:gd name="T34" fmla="*/ 323 w 2153"/>
                <a:gd name="T35" fmla="*/ 1312 h 1930"/>
                <a:gd name="T36" fmla="*/ 18 w 2153"/>
                <a:gd name="T37" fmla="*/ 1420 h 1930"/>
                <a:gd name="T38" fmla="*/ 311 w 2153"/>
                <a:gd name="T39" fmla="*/ 1282 h 1930"/>
                <a:gd name="T40" fmla="*/ 682 w 2153"/>
                <a:gd name="T41" fmla="*/ 1144 h 1930"/>
                <a:gd name="T42" fmla="*/ 1022 w 2153"/>
                <a:gd name="T43" fmla="*/ 1037 h 1930"/>
                <a:gd name="T44" fmla="*/ 1411 w 2153"/>
                <a:gd name="T45" fmla="*/ 929 h 1930"/>
                <a:gd name="T46" fmla="*/ 1692 w 2153"/>
                <a:gd name="T47" fmla="*/ 815 h 1930"/>
                <a:gd name="T48" fmla="*/ 1333 w 2153"/>
                <a:gd name="T49" fmla="*/ 623 h 1930"/>
                <a:gd name="T50" fmla="*/ 861 w 2153"/>
                <a:gd name="T51" fmla="*/ 515 h 1930"/>
                <a:gd name="T52" fmla="*/ 227 w 2153"/>
                <a:gd name="T53" fmla="*/ 161 h 1930"/>
                <a:gd name="T54" fmla="*/ 0 w 2153"/>
                <a:gd name="T55" fmla="*/ 83 h 1930"/>
                <a:gd name="T56" fmla="*/ 329 w 2153"/>
                <a:gd name="T57" fmla="*/ 179 h 1930"/>
                <a:gd name="T58" fmla="*/ 712 w 2153"/>
                <a:gd name="T59" fmla="*/ 383 h 1930"/>
                <a:gd name="T60" fmla="*/ 933 w 2153"/>
                <a:gd name="T61" fmla="*/ 491 h 1930"/>
                <a:gd name="T62" fmla="*/ 1351 w 2153"/>
                <a:gd name="T63" fmla="*/ 593 h 1930"/>
                <a:gd name="T64" fmla="*/ 1650 w 2153"/>
                <a:gd name="T65" fmla="*/ 743 h 1930"/>
                <a:gd name="T66" fmla="*/ 1423 w 2153"/>
                <a:gd name="T67" fmla="*/ 461 h 1930"/>
                <a:gd name="T68" fmla="*/ 1286 w 2153"/>
                <a:gd name="T69" fmla="*/ 191 h 1930"/>
                <a:gd name="T70" fmla="*/ 1154 w 2153"/>
                <a:gd name="T71" fmla="*/ 0 h 1930"/>
                <a:gd name="T72" fmla="*/ 1339 w 2153"/>
                <a:gd name="T73" fmla="*/ 215 h 1930"/>
                <a:gd name="T74" fmla="*/ 1489 w 2153"/>
                <a:gd name="T75" fmla="*/ 485 h 1930"/>
                <a:gd name="T76" fmla="*/ 1746 w 2153"/>
                <a:gd name="T77" fmla="*/ 803 h 1930"/>
                <a:gd name="T78" fmla="*/ 1842 w 2153"/>
                <a:gd name="T79" fmla="*/ 851 h 1930"/>
                <a:gd name="T80" fmla="*/ 1842 w 2153"/>
                <a:gd name="T81" fmla="*/ 851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78549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855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7855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7855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7855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79556F-2510-445E-94D7-725F5DA97607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10517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ransition advClick="0" advTm="3000"/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AB791C-B893-4EF9-8896-576DBDF90FA5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28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ransition advClick="0" advTm="300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908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08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08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7B6E70-51D3-49E1-A8A9-5DD715EF670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23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Tahom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908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08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08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7B6E70-51D3-49E1-A8A9-5DD715EF670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587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  <p:sldLayoutId id="2147484034" r:id="rId12"/>
    <p:sldLayoutId id="2147484035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Tahom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908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08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08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latin typeface="Verdan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7D495B-47EF-4BB7-B01D-11E6A797D788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90823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90824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90825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90826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17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  <p:sldLayoutId id="2147484043" r:id="rId7"/>
    <p:sldLayoutId id="2147484044" r:id="rId8"/>
    <p:sldLayoutId id="2147484045" r:id="rId9"/>
    <p:sldLayoutId id="2147484046" r:id="rId10"/>
    <p:sldLayoutId id="2147484047" r:id="rId11"/>
    <p:sldLayoutId id="2147484048" r:id="rId12"/>
    <p:sldLayoutId id="2147484049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Tahom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Tahoma" pitchFamily="34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B4F090-B76C-47D9-BDEF-E1E9503A33E2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19785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  <p:sldLayoutId id="2147484076" r:id="rId12"/>
  </p:sldLayoutIdLst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0" grpId="0"/>
      <p:bldP spid="104451" grpId="0" build="p">
        <p:tmplLst>
          <p:tmpl lvl="1"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B4F090-B76C-47D9-BDEF-E1E9503A33E2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4851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088" r:id="rId11"/>
    <p:sldLayoutId id="2147484089" r:id="rId12"/>
  </p:sldLayoutIdLst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0" grpId="0"/>
      <p:bldP spid="104451" grpId="0" build="p">
        <p:tmplLst>
          <p:tmpl lvl="1">
            <p:tnLst>
              <p:par>
                <p:cTn presetID="1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Bottom)">
                      <p:cBhvr>
                        <p:cTn dur="500">
                          <p:stCondLst>
                            <p:cond delay="0"/>
                          </p:stCondLst>
                        </p:cTn>
                        <p:tgtEl>
                          <p:spTgt spid="10445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122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261123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24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25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26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27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28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29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30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31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32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33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34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35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36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37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38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39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40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41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42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11E8C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261143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261144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61145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61146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61147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CA581D-C130-4B17-A85E-95FD069CE032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261148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31245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91" r:id="rId1"/>
    <p:sldLayoutId id="2147484092" r:id="rId2"/>
    <p:sldLayoutId id="2147484093" r:id="rId3"/>
    <p:sldLayoutId id="2147484094" r:id="rId4"/>
    <p:sldLayoutId id="2147484095" r:id="rId5"/>
    <p:sldLayoutId id="2147484096" r:id="rId6"/>
    <p:sldLayoutId id="2147484097" r:id="rId7"/>
    <p:sldLayoutId id="2147484098" r:id="rId8"/>
    <p:sldLayoutId id="2147484099" r:id="rId9"/>
    <p:sldLayoutId id="2147484100" r:id="rId10"/>
    <p:sldLayoutId id="2147484101" r:id="rId11"/>
  </p:sldLayoutIdLst>
  <p:transition advClick="0" advTm="3000"/>
  <p:txStyles>
    <p:titleStyle>
      <a:lvl1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AB791C-B893-4EF9-8896-576DBDF90FA5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1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</p:sldLayoutIdLst>
  <p:transition advClick="0" advTm="300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C:\Documents and Settings\Admin\Мои документы\Мои рисунки\bv-b.g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688" y="6286500"/>
            <a:ext cx="938212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49997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5" r:id="rId1"/>
    <p:sldLayoutId id="2147484116" r:id="rId2"/>
    <p:sldLayoutId id="2147484117" r:id="rId3"/>
    <p:sldLayoutId id="2147484118" r:id="rId4"/>
    <p:sldLayoutId id="2147484119" r:id="rId5"/>
    <p:sldLayoutId id="2147484120" r:id="rId6"/>
    <p:sldLayoutId id="2147484121" r:id="rId7"/>
    <p:sldLayoutId id="2147484122" r:id="rId8"/>
    <p:sldLayoutId id="2147484123" r:id="rId9"/>
    <p:sldLayoutId id="2147484124" r:id="rId10"/>
    <p:sldLayoutId id="214748412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3.xml"/><Relationship Id="rId1" Type="http://schemas.openxmlformats.org/officeDocument/2006/relationships/audio" Target="file:///G:\&#1058;&#1088;&#1086;&#1077;%20&#1080;&#1079;%20&#1055;&#1086;&#1089;&#1090;&#1086;&#1082;&#1074;&#1072;&#1096;&#1080;&#1085;&#1086;\07.mp3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3.xml"/><Relationship Id="rId1" Type="http://schemas.openxmlformats.org/officeDocument/2006/relationships/audio" Target="file:///G:\&#1058;&#1088;&#1086;&#1077;%20&#1080;&#1079;%20&#1055;&#1086;&#1089;&#1090;&#1086;&#1082;&#1074;&#1072;&#1096;&#1080;&#1085;&#1086;\07.mp3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3.xml"/><Relationship Id="rId1" Type="http://schemas.openxmlformats.org/officeDocument/2006/relationships/audio" Target="file:///G:\&#1058;&#1088;&#1086;&#1077;%20&#1080;&#1079;%20&#1055;&#1086;&#1089;&#1090;&#1086;&#1082;&#1074;&#1072;&#1096;&#1080;&#1085;&#1086;\07.mp3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7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7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7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7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7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0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2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28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9.png"/><Relationship Id="rId7" Type="http://schemas.openxmlformats.org/officeDocument/2006/relationships/image" Target="../media/image36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7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r>
              <a:rPr lang="ru-RU" b="1" i="1">
                <a:solidFill>
                  <a:schemeClr val="accent2"/>
                </a:solidFill>
                <a:latin typeface="Book Antiqua" pitchFamily="18" charset="0"/>
              </a:rPr>
              <a:t>В давние времена…</a:t>
            </a:r>
          </a:p>
        </p:txBody>
      </p:sp>
      <p:pic>
        <p:nvPicPr>
          <p:cNvPr id="5128" name="Picture 8" descr="5IN1-2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97" b="14082"/>
          <a:stretch>
            <a:fillRect/>
          </a:stretch>
        </p:blipFill>
        <p:spPr>
          <a:xfrm>
            <a:off x="0" y="1052513"/>
            <a:ext cx="9144000" cy="5805487"/>
          </a:xfrm>
        </p:spPr>
      </p:pic>
    </p:spTree>
    <p:extLst>
      <p:ext uri="{BB962C8B-B14F-4D97-AF65-F5344CB8AC3E}">
        <p14:creationId xmlns:p14="http://schemas.microsoft.com/office/powerpoint/2010/main" val="27882901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5IN1-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2" b="13487"/>
          <a:stretch>
            <a:fillRect/>
          </a:stretch>
        </p:blipFill>
        <p:spPr bwMode="auto">
          <a:xfrm>
            <a:off x="-404620" y="0"/>
            <a:ext cx="10058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197346"/>
            <a:ext cx="90364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400" dirty="0" smtClean="0"/>
              <a:t>Найди лишнее слово</a:t>
            </a:r>
          </a:p>
          <a:p>
            <a:pPr algn="ctr"/>
            <a:endParaRPr lang="ru-RU" sz="3600" dirty="0" smtClean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330004"/>
              </p:ext>
            </p:extLst>
          </p:nvPr>
        </p:nvGraphicFramePr>
        <p:xfrm>
          <a:off x="395536" y="980728"/>
          <a:ext cx="7920879" cy="4752528"/>
        </p:xfrm>
        <a:graphic>
          <a:graphicData uri="http://schemas.openxmlformats.org/drawingml/2006/table">
            <a:tbl>
              <a:tblPr firstRow="1" firstCol="1" bandRow="1"/>
              <a:tblGrid>
                <a:gridCol w="2606871"/>
                <a:gridCol w="2673715"/>
                <a:gridCol w="2640293"/>
              </a:tblGrid>
              <a:tr h="4752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Звезда</a:t>
                      </a:r>
                      <a:endParaRPr lang="ru-RU" sz="4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Книга</a:t>
                      </a:r>
                      <a:endParaRPr lang="ru-RU" sz="4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Кошка</a:t>
                      </a:r>
                      <a:endParaRPr lang="ru-RU" sz="4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Пенал</a:t>
                      </a:r>
                      <a:endParaRPr lang="ru-RU" sz="4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Картина</a:t>
                      </a:r>
                      <a:endParaRPr lang="ru-RU" sz="4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Красная</a:t>
                      </a:r>
                      <a:endParaRPr lang="ru-RU" sz="4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Синий</a:t>
                      </a:r>
                      <a:endParaRPr lang="ru-RU" sz="4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Чёрный</a:t>
                      </a:r>
                      <a:endParaRPr lang="ru-RU" sz="4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Горький</a:t>
                      </a:r>
                      <a:endParaRPr lang="ru-RU" sz="4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Зелёный</a:t>
                      </a:r>
                      <a:endParaRPr lang="ru-RU" sz="4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Звенит</a:t>
                      </a:r>
                      <a:endParaRPr lang="ru-RU" sz="4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 smtClean="0">
                          <a:solidFill>
                            <a:srgbClr val="333333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Кричит</a:t>
                      </a:r>
                      <a:endParaRPr lang="ru-RU" sz="4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Шутит</a:t>
                      </a:r>
                      <a:endParaRPr lang="ru-RU" sz="4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Бежит</a:t>
                      </a:r>
                      <a:endParaRPr lang="ru-RU" sz="4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 pitchFamily="34" charset="0"/>
                          <a:ea typeface="Times New Roman"/>
                          <a:cs typeface="Helvetica"/>
                        </a:rPr>
                        <a:t>Играю</a:t>
                      </a:r>
                      <a:endParaRPr lang="ru-RU" sz="40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538231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5IN1-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5" b="1430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779609"/>
              </p:ext>
            </p:extLst>
          </p:nvPr>
        </p:nvGraphicFramePr>
        <p:xfrm>
          <a:off x="755577" y="764705"/>
          <a:ext cx="6984774" cy="4720590"/>
        </p:xfrm>
        <a:graphic>
          <a:graphicData uri="http://schemas.openxmlformats.org/drawingml/2006/table">
            <a:tbl>
              <a:tblPr firstRow="1" firstCol="1" bandRow="1"/>
              <a:tblGrid>
                <a:gridCol w="2328258"/>
                <a:gridCol w="2328258"/>
                <a:gridCol w="2328258"/>
              </a:tblGrid>
              <a:tr h="4104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/>
                          <a:ea typeface="Times New Roman"/>
                          <a:cs typeface="Helvetica"/>
                        </a:rPr>
                        <a:t>Звезда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/>
                          <a:ea typeface="Times New Roman"/>
                          <a:cs typeface="Helvetica"/>
                        </a:rPr>
                        <a:t>Книга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/>
                          <a:ea typeface="Times New Roman"/>
                          <a:cs typeface="Helvetica"/>
                        </a:rPr>
                        <a:t>Кошка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FF0000"/>
                          </a:solidFill>
                          <a:effectLst/>
                          <a:latin typeface="Arial Narrow"/>
                          <a:ea typeface="Times New Roman"/>
                          <a:cs typeface="Helvetica"/>
                        </a:rPr>
                        <a:t>Пенал</a:t>
                      </a:r>
                      <a:endParaRPr lang="ru-RU" sz="4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 smtClean="0">
                          <a:solidFill>
                            <a:srgbClr val="333333"/>
                          </a:solidFill>
                          <a:effectLst/>
                          <a:latin typeface="Arial Narrow"/>
                          <a:ea typeface="Times New Roman"/>
                          <a:cs typeface="Helvetica"/>
                        </a:rPr>
                        <a:t>Картина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/>
                          <a:ea typeface="Times New Roman"/>
                          <a:cs typeface="Helvetica"/>
                        </a:rPr>
                        <a:t>Красная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/>
                          <a:ea typeface="Times New Roman"/>
                          <a:cs typeface="Helvetica"/>
                        </a:rPr>
                        <a:t>Синий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/>
                          <a:ea typeface="Times New Roman"/>
                          <a:cs typeface="Helvetica"/>
                        </a:rPr>
                        <a:t>Чёрный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FF0000"/>
                          </a:solidFill>
                          <a:effectLst/>
                          <a:latin typeface="Arial Narrow"/>
                          <a:ea typeface="Times New Roman"/>
                          <a:cs typeface="Helvetica"/>
                        </a:rPr>
                        <a:t>Горький</a:t>
                      </a:r>
                      <a:endParaRPr lang="ru-RU" sz="4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 smtClean="0">
                          <a:solidFill>
                            <a:srgbClr val="333333"/>
                          </a:solidFill>
                          <a:effectLst/>
                          <a:latin typeface="Arial Narrow"/>
                          <a:ea typeface="Times New Roman"/>
                          <a:cs typeface="Helvetica"/>
                        </a:rPr>
                        <a:t>Зелёный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/>
                          <a:ea typeface="Times New Roman"/>
                          <a:cs typeface="Helvetica"/>
                        </a:rPr>
                        <a:t>Звенит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 smtClean="0">
                          <a:solidFill>
                            <a:srgbClr val="333333"/>
                          </a:solidFill>
                          <a:effectLst/>
                          <a:latin typeface="Arial Narrow"/>
                          <a:ea typeface="Times New Roman"/>
                          <a:cs typeface="Helvetica"/>
                        </a:rPr>
                        <a:t>Кричит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/>
                          <a:ea typeface="Times New Roman"/>
                          <a:cs typeface="Helvetica"/>
                        </a:rPr>
                        <a:t>Шутит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>
                          <a:solidFill>
                            <a:srgbClr val="333333"/>
                          </a:solidFill>
                          <a:effectLst/>
                          <a:latin typeface="Arial Narrow"/>
                          <a:ea typeface="Times New Roman"/>
                          <a:cs typeface="Helvetica"/>
                        </a:rPr>
                        <a:t>Бежит</a:t>
                      </a:r>
                      <a:endParaRPr lang="ru-RU" sz="4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4000" dirty="0" smtClean="0">
                          <a:solidFill>
                            <a:srgbClr val="FF0000"/>
                          </a:solidFill>
                          <a:effectLst/>
                          <a:latin typeface="Arial Narrow"/>
                          <a:ea typeface="Times New Roman"/>
                          <a:cs typeface="Helvetica"/>
                        </a:rPr>
                        <a:t>Играю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4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69256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1854958" y="1106488"/>
            <a:ext cx="5719836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FFFFFF"/>
                </a:solidFill>
                <a:latin typeface="Monotype Corsiva" pitchFamily="66" charset="0"/>
              </a:rPr>
              <a:t>Двадцать  первое  апреля.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FFFFFF"/>
                </a:solidFill>
                <a:latin typeface="Monotype Corsiva" pitchFamily="66" charset="0"/>
              </a:rPr>
              <a:t>Классная работа.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sz="4400" b="1" dirty="0" smtClean="0">
              <a:solidFill>
                <a:srgbClr val="FFFFFF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0345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7" descr="5IN1-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5" b="14305"/>
          <a:stretch>
            <a:fillRect/>
          </a:stretch>
        </p:blipFill>
        <p:spPr bwMode="auto">
          <a:xfrm>
            <a:off x="6185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09586" y="418306"/>
            <a:ext cx="510889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5400" dirty="0" smtClean="0">
                <a:solidFill>
                  <a:srgbClr val="FF0000"/>
                </a:solidFill>
              </a:rPr>
              <a:t>Исправь ошибку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484784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/>
              <a:t>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341636"/>
            <a:ext cx="741682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/>
          </a:p>
          <a:p>
            <a:r>
              <a:rPr lang="ru-RU" sz="3200" dirty="0"/>
              <a:t>Арбуз                                  новая</a:t>
            </a:r>
          </a:p>
          <a:p>
            <a:r>
              <a:rPr lang="ru-RU" sz="3200" dirty="0"/>
              <a:t>Заяц                                    школьная</a:t>
            </a:r>
          </a:p>
          <a:p>
            <a:r>
              <a:rPr lang="ru-RU" sz="3200" dirty="0"/>
              <a:t>Одежда                              внимательный</a:t>
            </a:r>
          </a:p>
          <a:p>
            <a:r>
              <a:rPr lang="ru-RU" sz="3200" dirty="0"/>
              <a:t>Собака                                спелый</a:t>
            </a:r>
          </a:p>
          <a:p>
            <a:r>
              <a:rPr lang="ru-RU" sz="3200" dirty="0"/>
              <a:t>Тетрадь                              трусливый</a:t>
            </a:r>
          </a:p>
          <a:p>
            <a:r>
              <a:rPr lang="ru-RU" sz="3200" dirty="0"/>
              <a:t>Ученик                               злая</a:t>
            </a:r>
          </a:p>
        </p:txBody>
      </p:sp>
    </p:spTree>
    <p:extLst>
      <p:ext uri="{BB962C8B-B14F-4D97-AF65-F5344CB8AC3E}">
        <p14:creationId xmlns:p14="http://schemas.microsoft.com/office/powerpoint/2010/main" val="310103784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941" name="Picture 5" descr="5IN1-6"/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4" b="1455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917980"/>
      </p:ext>
    </p:extLst>
  </p:cSld>
  <p:clrMapOvr>
    <a:masterClrMapping/>
  </p:clrMapOvr>
  <p:transition spd="med"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31" name="07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4370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82588" y="414338"/>
            <a:ext cx="6205537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dirty="0"/>
              <a:t>Всё что существует, оно обозначает,</a:t>
            </a:r>
          </a:p>
          <a:p>
            <a:r>
              <a:rPr lang="ru-RU" sz="2800" dirty="0"/>
              <a:t> На вопросы КТО? и ЧТО? верно отвечает.</a:t>
            </a:r>
          </a:p>
          <a:p>
            <a:r>
              <a:rPr lang="ru-RU" sz="2800" dirty="0"/>
              <a:t> А чтоб не обижался весь честной народ,</a:t>
            </a:r>
          </a:p>
          <a:p>
            <a:r>
              <a:rPr lang="ru-RU" sz="2800" dirty="0"/>
              <a:t>Оно всегда имеет и число, и род.</a:t>
            </a:r>
          </a:p>
          <a:p>
            <a:r>
              <a:rPr lang="ru-RU" sz="2800" dirty="0"/>
              <a:t> У него к тому же три склоненья есть,</a:t>
            </a:r>
          </a:p>
          <a:p>
            <a:r>
              <a:rPr lang="ru-RU" sz="2800" dirty="0"/>
              <a:t> Падежей различных сразу целых шесть.</a:t>
            </a:r>
          </a:p>
          <a:p>
            <a:endParaRPr lang="ru-RU" sz="2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220" name="Picture 18" descr="mult5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5" r="24002"/>
          <a:stretch>
            <a:fillRect/>
          </a:stretch>
        </p:blipFill>
        <p:spPr bwMode="auto">
          <a:xfrm>
            <a:off x="6254750" y="1963738"/>
            <a:ext cx="2889250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2588" y="5246688"/>
            <a:ext cx="5341937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3200">
                <a:solidFill>
                  <a:srgbClr val="C00000"/>
                </a:solidFill>
              </a:rPr>
              <a:t>(</a:t>
            </a:r>
            <a:r>
              <a:rPr lang="ru-RU" sz="3200" b="1">
                <a:solidFill>
                  <a:srgbClr val="C00000"/>
                </a:solidFill>
              </a:rPr>
              <a:t>Имя существительное)</a:t>
            </a:r>
            <a:endParaRPr lang="ru-RU" sz="3200">
              <a:solidFill>
                <a:srgbClr val="C00000"/>
              </a:solidFill>
            </a:endParaRP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5402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87" fill="hold"/>
                                        <p:tgtEl>
                                          <p:spTgt spid="133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31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31" name="07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4370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82588" y="414338"/>
            <a:ext cx="6205537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/>
              <a:t> Он предметы оживляет,</a:t>
            </a:r>
          </a:p>
          <a:p>
            <a:r>
              <a:rPr lang="ru-RU" sz="2800"/>
              <a:t> Всех их в дело вовлекает,</a:t>
            </a:r>
          </a:p>
          <a:p>
            <a:r>
              <a:rPr lang="ru-RU" sz="2800"/>
              <a:t> ЧТО им ДЕЛАТЬ говорит,</a:t>
            </a:r>
          </a:p>
          <a:p>
            <a:r>
              <a:rPr lang="ru-RU" sz="2800"/>
              <a:t> Строго сам за тем следит.</a:t>
            </a:r>
          </a:p>
          <a:p>
            <a:r>
              <a:rPr lang="ru-RU" sz="2800"/>
              <a:t>Он три времени имеет</a:t>
            </a:r>
          </a:p>
          <a:p>
            <a:r>
              <a:rPr lang="ru-RU" sz="2800"/>
              <a:t> И спрягаться он умеет.</a:t>
            </a:r>
          </a:p>
          <a:p>
            <a:r>
              <a:rPr lang="ru-RU" sz="2800"/>
              <a:t> Детям строят много школ,</a:t>
            </a:r>
          </a:p>
          <a:p>
            <a:r>
              <a:rPr lang="ru-RU" sz="2800"/>
              <a:t> Чтоб все знали про ...</a:t>
            </a:r>
            <a:endParaRPr lang="ru-RU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244" name="Picture 18" descr="mult5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5" r="24002"/>
          <a:stretch>
            <a:fillRect/>
          </a:stretch>
        </p:blipFill>
        <p:spPr bwMode="auto">
          <a:xfrm>
            <a:off x="6254750" y="1963738"/>
            <a:ext cx="2889250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2588" y="5246688"/>
            <a:ext cx="5341937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3200" b="1">
                <a:solidFill>
                  <a:srgbClr val="C00000"/>
                </a:solidFill>
              </a:rPr>
              <a:t>(Глагол)</a:t>
            </a:r>
            <a:endParaRPr lang="ru-RU" sz="3200" b="1">
              <a:solidFill>
                <a:srgbClr val="C00000"/>
              </a:solidFill>
              <a:latin typeface="Times New Roman" pitchFamily="18" charset="0"/>
            </a:endParaRP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542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87" fill="hold"/>
                                        <p:tgtEl>
                                          <p:spTgt spid="133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31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31" name="07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4437063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382588" y="414338"/>
            <a:ext cx="6781800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/>
              <a:t> Художницу нашу знает весь свет:</a:t>
            </a:r>
          </a:p>
          <a:p>
            <a:r>
              <a:rPr lang="ru-RU" sz="2800"/>
              <a:t> Раскрасит художница всякий предмет.</a:t>
            </a:r>
          </a:p>
          <a:p>
            <a:r>
              <a:rPr lang="ru-RU" sz="2800"/>
              <a:t>Ответит всегда на вопросы такие:</a:t>
            </a:r>
          </a:p>
          <a:p>
            <a:r>
              <a:rPr lang="ru-RU" sz="2800"/>
              <a:t> КАКОЙ? КАКАЯ? КАКОЕ? КАКИЕ?</a:t>
            </a:r>
          </a:p>
          <a:p>
            <a:r>
              <a:rPr lang="ru-RU" sz="2800"/>
              <a:t>С папой Существительным</a:t>
            </a:r>
          </a:p>
          <a:p>
            <a:r>
              <a:rPr lang="ru-RU" sz="2800"/>
              <a:t> Живёт на редкость дружно:</a:t>
            </a:r>
          </a:p>
          <a:p>
            <a:r>
              <a:rPr lang="ru-RU" sz="2800"/>
              <a:t> Изменит окончание,</a:t>
            </a:r>
          </a:p>
          <a:p>
            <a:r>
              <a:rPr lang="ru-RU" sz="2800"/>
              <a:t>Когда ему так нужно.</a:t>
            </a:r>
          </a:p>
          <a:p>
            <a:r>
              <a:rPr lang="ru-RU" sz="2800"/>
              <a:t>Она с ним не расстанется</a:t>
            </a:r>
          </a:p>
          <a:p>
            <a:r>
              <a:rPr lang="ru-RU" sz="2800"/>
              <a:t> Никогда уже:</a:t>
            </a:r>
          </a:p>
          <a:p>
            <a:r>
              <a:rPr lang="ru-RU" sz="2800"/>
              <a:t> Стоит с ним в одном роде,</a:t>
            </a:r>
          </a:p>
          <a:p>
            <a:r>
              <a:rPr lang="ru-RU" sz="2800"/>
              <a:t>Числе и падеже.</a:t>
            </a:r>
          </a:p>
          <a:p>
            <a:endParaRPr lang="ru-RU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1268" name="Picture 18" descr="mult5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5" r="24002"/>
          <a:stretch>
            <a:fillRect/>
          </a:stretch>
        </p:blipFill>
        <p:spPr bwMode="auto">
          <a:xfrm>
            <a:off x="6254750" y="1963738"/>
            <a:ext cx="2889250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2588" y="5876925"/>
            <a:ext cx="5341937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sz="3200" b="1">
                <a:solidFill>
                  <a:srgbClr val="C00000"/>
                </a:solidFill>
              </a:rPr>
              <a:t>(Имя прилагательное)</a:t>
            </a:r>
            <a:endParaRPr lang="ru-RU" sz="3200">
              <a:solidFill>
                <a:srgbClr val="C00000"/>
              </a:solidFill>
            </a:endParaRPr>
          </a:p>
          <a:p>
            <a:pPr eaLnBrk="1" hangingPunct="1"/>
            <a:endParaRPr lang="ru-RU" sz="3200" b="1">
              <a:solidFill>
                <a:srgbClr val="C00000"/>
              </a:solidFill>
              <a:latin typeface="Times New Roman" pitchFamily="18" charset="0"/>
            </a:endParaRP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9713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87" fill="hold"/>
                                        <p:tgtEl>
                                          <p:spTgt spid="133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31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5IN1-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47" b="1430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329279"/>
      </p:ext>
    </p:extLst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5IN1-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5" b="1430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201642"/>
      </p:ext>
    </p:extLst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476672"/>
            <a:ext cx="8219256" cy="5976664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 smtClean="0"/>
              <a:t>В лесу.</a:t>
            </a:r>
          </a:p>
          <a:p>
            <a:pPr marL="0" indent="0" algn="ctr">
              <a:buNone/>
            </a:pPr>
            <a:r>
              <a:rPr lang="ru-RU" sz="4400" dirty="0" smtClean="0"/>
              <a:t>Р..</a:t>
            </a:r>
            <a:r>
              <a:rPr lang="ru-RU" sz="4400" dirty="0" err="1" smtClean="0"/>
              <a:t>бята</a:t>
            </a:r>
            <a:r>
              <a:rPr lang="ru-RU" sz="4400" dirty="0" smtClean="0"/>
              <a:t> пришли в лес. Вес..</a:t>
            </a:r>
            <a:r>
              <a:rPr lang="ru-RU" sz="4400" dirty="0" err="1" smtClean="0"/>
              <a:t>ло</a:t>
            </a:r>
            <a:r>
              <a:rPr lang="ru-RU" sz="4400" dirty="0" smtClean="0"/>
              <a:t> поют птицы. Громко стучат дятлы. </a:t>
            </a:r>
            <a:r>
              <a:rPr lang="ru-RU" sz="4400" dirty="0" err="1" smtClean="0"/>
              <a:t>Пуш</a:t>
            </a:r>
            <a:r>
              <a:rPr lang="ru-RU" sz="4400" dirty="0" smtClean="0"/>
              <a:t>..стая белка грызет ш.. </a:t>
            </a:r>
            <a:r>
              <a:rPr lang="ru-RU" sz="4400" dirty="0" err="1" smtClean="0"/>
              <a:t>шки</a:t>
            </a:r>
            <a:r>
              <a:rPr lang="ru-RU" sz="4400" dirty="0" smtClean="0"/>
              <a:t>. В </a:t>
            </a:r>
            <a:r>
              <a:rPr lang="ru-RU" sz="4400" dirty="0" err="1" smtClean="0"/>
              <a:t>гн</a:t>
            </a:r>
            <a:r>
              <a:rPr lang="ru-RU" sz="4400" dirty="0" smtClean="0"/>
              <a:t>..</a:t>
            </a:r>
            <a:r>
              <a:rPr lang="ru-RU" sz="4400" dirty="0" err="1" smtClean="0"/>
              <a:t>зде</a:t>
            </a:r>
            <a:r>
              <a:rPr lang="ru-RU" sz="4400" dirty="0" smtClean="0"/>
              <a:t> спят бельчата. </a:t>
            </a:r>
            <a:r>
              <a:rPr lang="ru-RU" sz="4400" dirty="0" err="1" smtClean="0"/>
              <a:t>Проб..жала</a:t>
            </a:r>
            <a:r>
              <a:rPr lang="ru-RU" sz="4400" dirty="0" smtClean="0"/>
              <a:t> серая мышь.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6193258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0" y="152400"/>
            <a:ext cx="98135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660066"/>
                </a:solidFill>
              </a:rPr>
              <a:t>   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616374"/>
            <a:ext cx="784887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/>
              <a:t>В лесу.</a:t>
            </a:r>
          </a:p>
          <a:p>
            <a:pPr algn="ctr"/>
            <a:r>
              <a:rPr lang="ru-RU" sz="4400" dirty="0" smtClean="0"/>
              <a:t>Р</a:t>
            </a:r>
            <a:r>
              <a:rPr lang="ru-RU" sz="4400" dirty="0" smtClean="0">
                <a:solidFill>
                  <a:srgbClr val="FF0000"/>
                </a:solidFill>
              </a:rPr>
              <a:t>е</a:t>
            </a:r>
            <a:r>
              <a:rPr lang="ru-RU" sz="4400" dirty="0" smtClean="0"/>
              <a:t>бята </a:t>
            </a:r>
            <a:r>
              <a:rPr lang="ru-RU" sz="4400" dirty="0"/>
              <a:t>пришли в лес. </a:t>
            </a:r>
            <a:r>
              <a:rPr lang="ru-RU" sz="4400" dirty="0" smtClean="0"/>
              <a:t>Вес</a:t>
            </a:r>
            <a:r>
              <a:rPr lang="ru-RU" sz="4400" dirty="0" smtClean="0">
                <a:solidFill>
                  <a:srgbClr val="FF0000"/>
                </a:solidFill>
              </a:rPr>
              <a:t>е-</a:t>
            </a:r>
            <a:r>
              <a:rPr lang="ru-RU" sz="4400" dirty="0" err="1" smtClean="0"/>
              <a:t>ло</a:t>
            </a:r>
            <a:r>
              <a:rPr lang="ru-RU" sz="4400" dirty="0" smtClean="0"/>
              <a:t> </a:t>
            </a:r>
            <a:r>
              <a:rPr lang="ru-RU" sz="4400" dirty="0"/>
              <a:t>поют птицы. Громко стучат дятлы. </a:t>
            </a:r>
            <a:r>
              <a:rPr lang="ru-RU" sz="4400" dirty="0" smtClean="0"/>
              <a:t>Пуш</a:t>
            </a:r>
            <a:r>
              <a:rPr lang="ru-RU" sz="4400" dirty="0" smtClean="0">
                <a:solidFill>
                  <a:srgbClr val="FF0000"/>
                </a:solidFill>
              </a:rPr>
              <a:t>и</a:t>
            </a:r>
            <a:r>
              <a:rPr lang="ru-RU" sz="4400" dirty="0" smtClean="0"/>
              <a:t>стая </a:t>
            </a:r>
            <a:r>
              <a:rPr lang="ru-RU" sz="4400" dirty="0"/>
              <a:t>белка грызет </a:t>
            </a:r>
            <a:r>
              <a:rPr lang="ru-RU" sz="4400" dirty="0" smtClean="0"/>
              <a:t>ш</a:t>
            </a:r>
            <a:r>
              <a:rPr lang="ru-RU" sz="4400" dirty="0" smtClean="0">
                <a:solidFill>
                  <a:srgbClr val="FF0000"/>
                </a:solidFill>
              </a:rPr>
              <a:t>и</a:t>
            </a:r>
            <a:r>
              <a:rPr lang="ru-RU" sz="4400" dirty="0" smtClean="0"/>
              <a:t>шки</a:t>
            </a:r>
            <a:r>
              <a:rPr lang="ru-RU" sz="4400" dirty="0"/>
              <a:t>. В </a:t>
            </a:r>
            <a:r>
              <a:rPr lang="ru-RU" sz="4400" dirty="0" smtClean="0"/>
              <a:t>гн</a:t>
            </a:r>
            <a:r>
              <a:rPr lang="ru-RU" sz="4400" dirty="0" smtClean="0">
                <a:solidFill>
                  <a:srgbClr val="FF0000"/>
                </a:solidFill>
              </a:rPr>
              <a:t>е</a:t>
            </a:r>
            <a:r>
              <a:rPr lang="ru-RU" sz="4400" dirty="0" smtClean="0"/>
              <a:t>зде </a:t>
            </a:r>
            <a:r>
              <a:rPr lang="ru-RU" sz="4400" dirty="0"/>
              <a:t>спят бельчата. </a:t>
            </a:r>
            <a:r>
              <a:rPr lang="ru-RU" sz="4400" dirty="0" smtClean="0"/>
              <a:t>Проб</a:t>
            </a:r>
            <a:r>
              <a:rPr lang="ru-RU" sz="4400" dirty="0" smtClean="0">
                <a:solidFill>
                  <a:srgbClr val="FF0000"/>
                </a:solidFill>
              </a:rPr>
              <a:t>е</a:t>
            </a:r>
            <a:r>
              <a:rPr lang="ru-RU" sz="4400" dirty="0" smtClean="0"/>
              <a:t>жала </a:t>
            </a:r>
            <a:r>
              <a:rPr lang="ru-RU" sz="4400" dirty="0"/>
              <a:t>серая мышь</a:t>
            </a:r>
            <a:r>
              <a:rPr lang="ru-RU" sz="2800" dirty="0"/>
              <a:t>.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059832" y="1916832"/>
            <a:ext cx="20162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3059832" y="2060848"/>
            <a:ext cx="20162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483768" y="2636912"/>
            <a:ext cx="12961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483768" y="2780928"/>
            <a:ext cx="12961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619672" y="3212976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619672" y="3356992"/>
            <a:ext cx="15841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419872" y="3955711"/>
            <a:ext cx="1656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3419872" y="4077072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779912" y="4581128"/>
            <a:ext cx="12961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3779912" y="4797152"/>
            <a:ext cx="12961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475656" y="5301208"/>
            <a:ext cx="29523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1475656" y="5448466"/>
            <a:ext cx="29523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33543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48" name="Picture 4" descr="5IN1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4"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624974"/>
      </p:ext>
    </p:extLst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972" name="Picture 4" descr="5IN1-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3" b="392"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780580"/>
      </p:ext>
    </p:extLst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5IN1-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5" b="1430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9213098"/>
      </p:ext>
    </p:extLst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31" name="WordArt 27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5" name="Рисунок 4" descr="http://festival.1september.ru/articles/611716/Image6803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896" y="1417638"/>
            <a:ext cx="6108415" cy="45063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285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398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 descr="http://festival.1september.ru/articles/611716/Image6799.gif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1628800"/>
            <a:ext cx="5405214" cy="3744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354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http://festival.1september.ru/articles/611716/Image6800.gif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484784"/>
            <a:ext cx="6322268" cy="40324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228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 descr="http://festival.1september.ru/articles/611716/Image6803.gif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62" y="1484784"/>
            <a:ext cx="5711726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11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 descr="http://festival.1september.ru/articles/611716/Image6804.gif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1412776"/>
            <a:ext cx="5837262" cy="4464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629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797" name="Picture 5" descr="5IN1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4" b="14554"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876831"/>
      </p:ext>
    </p:extLst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821" name="Picture 5" descr="5IN1-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6" b="14554"/>
          <a:stretch>
            <a:fillRect/>
          </a:stretch>
        </p:blipFill>
        <p:spPr bwMode="auto">
          <a:xfrm>
            <a:off x="0" y="0"/>
            <a:ext cx="9144000" cy="702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881496"/>
      </p:ext>
    </p:extLst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13"/>
            <a:ext cx="9144000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1500" y="142875"/>
            <a:ext cx="8286750" cy="6461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4F81BD">
                    <a:lumMod val="50000"/>
                  </a:srgbClr>
                </a:solidFill>
                <a:latin typeface="Comic Sans MS" pitchFamily="66" charset="0"/>
              </a:rPr>
              <a:t>Собери предложение: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3438" y="2060575"/>
            <a:ext cx="1928812" cy="6461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жили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19925" y="5732463"/>
            <a:ext cx="1928813" cy="6477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деревне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625" y="4214813"/>
            <a:ext cx="1143000" cy="646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29063" y="5857875"/>
            <a:ext cx="1928812" cy="6461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Шарик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2188" y="3857625"/>
            <a:ext cx="2747962" cy="6461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err="1">
                <a:solidFill>
                  <a:prstClr val="black"/>
                </a:solidFill>
              </a:rPr>
              <a:t>Матроскин</a:t>
            </a:r>
            <a:endParaRPr lang="ru-RU" sz="3600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51275" y="4292600"/>
            <a:ext cx="1143000" cy="6461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5750" y="5786438"/>
            <a:ext cx="1928813" cy="646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Фёдор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11413" y="1989138"/>
            <a:ext cx="1928812" cy="646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дядя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9338" y="1196975"/>
            <a:ext cx="4062412" cy="6461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err="1">
                <a:solidFill>
                  <a:prstClr val="black"/>
                </a:solidFill>
              </a:rPr>
              <a:t>Простоквашино</a:t>
            </a:r>
            <a:endParaRPr lang="ru-RU" sz="3600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0825" y="2997200"/>
            <a:ext cx="1143000" cy="6461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кот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00938" y="2214563"/>
            <a:ext cx="1214437" cy="646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пёс</a:t>
            </a:r>
          </a:p>
        </p:txBody>
      </p:sp>
    </p:spTree>
    <p:extLst>
      <p:ext uri="{BB962C8B-B14F-4D97-AF65-F5344CB8AC3E}">
        <p14:creationId xmlns:p14="http://schemas.microsoft.com/office/powerpoint/2010/main" val="3690056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43056 " pathEditMode="relative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7.40741E-7 L -0.5434 -0.65116 " pathEditMode="relative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6458 0 " pathEditMode="relative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L 0.58282 -0.54607 " pathEditMode="relative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-1.85185E-6 L -0.38595 -0.11551 " pathEditMode="relative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0.31511 -0.13635 " pathEditMode="relative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81111 0.42014 " pathEditMode="relative" ptsTypes="AA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03704E-6 L -0.18107 -0.07339 " pathEditMode="relative" ptsTypes="AA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7" y="-22226"/>
            <a:ext cx="9144000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16084" y="1568449"/>
            <a:ext cx="1928812" cy="6461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жили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7565" y="2564904"/>
            <a:ext cx="1928813" cy="6477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деревне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35097" y="1568452"/>
            <a:ext cx="1143000" cy="646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87272" y="1568451"/>
            <a:ext cx="1928812" cy="6461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Шарик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73663" y="404664"/>
            <a:ext cx="2747962" cy="6461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err="1" smtClean="0">
                <a:solidFill>
                  <a:prstClr val="black"/>
                </a:solidFill>
              </a:rPr>
              <a:t>Матроскин</a:t>
            </a:r>
            <a:endParaRPr lang="ru-RU" sz="3600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51" y="1568450"/>
            <a:ext cx="1143000" cy="6461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00250" y="404664"/>
            <a:ext cx="1928813" cy="646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Фёдор,</a:t>
            </a:r>
            <a:endParaRPr lang="ru-RU" sz="3600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51" y="404664"/>
            <a:ext cx="1928812" cy="646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Д</a:t>
            </a:r>
            <a:r>
              <a:rPr lang="ru-RU" sz="3600" b="1" dirty="0" smtClean="0">
                <a:solidFill>
                  <a:prstClr val="black"/>
                </a:solidFill>
              </a:rPr>
              <a:t>ядя</a:t>
            </a:r>
            <a:endParaRPr lang="ru-RU" sz="3600" b="1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6378" y="2566491"/>
            <a:ext cx="4062412" cy="6461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prstClr val="black"/>
                </a:solidFill>
              </a:rPr>
              <a:t>Простоквашино.</a:t>
            </a:r>
            <a:endParaRPr lang="ru-RU" sz="3600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44584" y="404663"/>
            <a:ext cx="1143000" cy="6461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кот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3031" y="1568451"/>
            <a:ext cx="1214437" cy="646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prstClr val="black"/>
                </a:solidFill>
              </a:rPr>
              <a:t>пёс</a:t>
            </a:r>
          </a:p>
        </p:txBody>
      </p:sp>
    </p:spTree>
    <p:extLst>
      <p:ext uri="{BB962C8B-B14F-4D97-AF65-F5344CB8AC3E}">
        <p14:creationId xmlns:p14="http://schemas.microsoft.com/office/powerpoint/2010/main" val="25697794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43056 " pathEditMode="relative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7.40741E-7 L -0.5434 -0.65116 " pathEditMode="relative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6458 0 " pathEditMode="relative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L 0.58282 -0.54607 " pathEditMode="relative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-1.85185E-6 L -0.38595 -0.11551 " pathEditMode="relative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0.31511 -0.13635 " pathEditMode="relative" ptsTypes="A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81111 0.42014 " pathEditMode="relative" ptsTypes="AA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03704E-6 L -0.18107 -0.07339 " pathEditMode="relative" ptsTypes="AA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893" name="Picture 5" descr="5IN1-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4" b="14554"/>
          <a:stretch>
            <a:fillRect/>
          </a:stretch>
        </p:blipFill>
        <p:spPr bwMode="auto">
          <a:xfrm>
            <a:off x="0" y="0"/>
            <a:ext cx="9144000" cy="710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086691"/>
      </p:ext>
    </p:extLst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3" name="Picture 5" descr="5IN1-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39" b="1467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358606"/>
      </p:ext>
    </p:extLst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kk-KZ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4530725"/>
          </a:xfrm>
        </p:spPr>
        <p:txBody>
          <a:bodyPr/>
          <a:lstStyle/>
          <a:p>
            <a:r>
              <a:rPr lang="ru-RU" b="1" dirty="0" smtClean="0">
                <a:solidFill>
                  <a:srgbClr val="CC0000"/>
                </a:solidFill>
              </a:rPr>
              <a:t>Что   мы вспомнили  на уроке?</a:t>
            </a:r>
          </a:p>
          <a:p>
            <a:r>
              <a:rPr lang="ru-RU" b="1" dirty="0" smtClean="0">
                <a:solidFill>
                  <a:srgbClr val="248829"/>
                </a:solidFill>
              </a:rPr>
              <a:t>Что такое имя существительное?</a:t>
            </a:r>
          </a:p>
          <a:p>
            <a:r>
              <a:rPr lang="ru-RU" b="1" dirty="0" smtClean="0">
                <a:solidFill>
                  <a:srgbClr val="006600"/>
                </a:solidFill>
              </a:rPr>
              <a:t>Что такое имя прилагательное?</a:t>
            </a:r>
          </a:p>
          <a:p>
            <a:r>
              <a:rPr lang="ru-RU" b="1" dirty="0" smtClean="0">
                <a:solidFill>
                  <a:srgbClr val="006600"/>
                </a:solidFill>
              </a:rPr>
              <a:t>Что такое глагол?</a:t>
            </a:r>
          </a:p>
          <a:p>
            <a:pPr marL="0" indent="0">
              <a:buNone/>
            </a:pPr>
            <a:endParaRPr lang="ru-RU" b="1" dirty="0" smtClean="0">
              <a:solidFill>
                <a:srgbClr val="006600"/>
              </a:solidFill>
            </a:endParaRPr>
          </a:p>
          <a:p>
            <a:endParaRPr lang="ru-RU" dirty="0" smtClean="0">
              <a:solidFill>
                <a:srgbClr val="006600"/>
              </a:solidFill>
            </a:endParaRP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0833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-30272" y="-2"/>
            <a:ext cx="914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800" b="1" u="sng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Собери домик</a:t>
            </a:r>
            <a:endParaRPr lang="ru-RU" sz="2800" b="1" u="sng" dirty="0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21514" name="Picture 10" descr="lands07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520" y="4869160"/>
            <a:ext cx="914400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7488832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7894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2" name="Группа 11"/>
          <p:cNvGrpSpPr>
            <a:grpSpLocks/>
          </p:cNvGrpSpPr>
          <p:nvPr/>
        </p:nvGrpSpPr>
        <p:grpSpPr bwMode="auto">
          <a:xfrm>
            <a:off x="2071688" y="357188"/>
            <a:ext cx="4786312" cy="4344987"/>
            <a:chOff x="2357422" y="928670"/>
            <a:chExt cx="4429156" cy="4059833"/>
          </a:xfrm>
        </p:grpSpPr>
        <p:pic>
          <p:nvPicPr>
            <p:cNvPr id="48133" name="Picture 2" descr="D:\рисунки мои\карт. скан. открытки\барто 2\docu000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2679" y="925309"/>
              <a:ext cx="4394397" cy="3650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4" name="Picture 3" descr="D:\рисунки мои\карт. скан. открытки\барто 5\docu0005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ECE8E5"/>
                </a:clrFrom>
                <a:clrTo>
                  <a:srgbClr val="ECE8E5">
                    <a:alpha val="0"/>
                  </a:srgbClr>
                </a:clrTo>
              </a:clrChange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6182" y="2928934"/>
              <a:ext cx="1143008" cy="1639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5" name="Picture 3" descr="D:\рисунки мои\карт. скан. открытки\барто 5\docu0005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3479" y="3209062"/>
              <a:ext cx="868725" cy="1093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6" name="Picture 3" descr="D:\рисунки мои\карт. скан. открытки\барто 5\docu0005.JPG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ECE8E5"/>
                </a:clrFrom>
                <a:clrTo>
                  <a:srgbClr val="ECE8E5">
                    <a:alpha val="0"/>
                  </a:srgbClr>
                </a:clrTo>
              </a:clrChange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820434">
              <a:off x="2643174" y="2214554"/>
              <a:ext cx="357190" cy="1785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7" name="Picture 7" descr="D:\рисунки мои\карт. скан. открытки\барто 5\docu0003.JPG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EDE7E9"/>
                </a:clrFrom>
                <a:clrTo>
                  <a:srgbClr val="EDE7E9">
                    <a:alpha val="0"/>
                  </a:srgbClr>
                </a:clrTo>
              </a:clrChange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11127">
              <a:off x="4854437" y="3923711"/>
              <a:ext cx="546785" cy="1064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899592" y="4509119"/>
            <a:ext cx="74888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Домашнее задание</a:t>
            </a:r>
            <a:r>
              <a:rPr lang="ru-RU" sz="2800" i="1" dirty="0">
                <a:solidFill>
                  <a:srgbClr val="FF0000"/>
                </a:solidFill>
              </a:rPr>
              <a:t>. 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dirty="0" err="1"/>
              <a:t>Нубара</a:t>
            </a:r>
            <a:r>
              <a:rPr lang="ru-RU" sz="2800" dirty="0"/>
              <a:t>, Егор и Илья выполняют упр. 40, </a:t>
            </a:r>
            <a:r>
              <a:rPr lang="ru-RU" sz="2800" dirty="0" smtClean="0"/>
              <a:t>стр.95</a:t>
            </a:r>
          </a:p>
          <a:p>
            <a:endParaRPr lang="ru-RU" sz="2800" dirty="0"/>
          </a:p>
          <a:p>
            <a:r>
              <a:rPr lang="ru-RU" sz="2800" dirty="0" err="1"/>
              <a:t>Арыстан</a:t>
            </a:r>
            <a:r>
              <a:rPr lang="ru-RU" sz="2800" dirty="0"/>
              <a:t>  Артем </a:t>
            </a:r>
            <a:r>
              <a:rPr lang="ru-RU" sz="2800" dirty="0" smtClean="0"/>
              <a:t>выполняют </a:t>
            </a:r>
            <a:r>
              <a:rPr lang="ru-RU" sz="2800" dirty="0"/>
              <a:t>упр.47, стр.97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17813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Прямоугольник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4022725"/>
            <a:ext cx="7478713" cy="157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Прямоугольник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725" y="4638675"/>
            <a:ext cx="4583113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8132" name="Группа 11"/>
          <p:cNvGrpSpPr>
            <a:grpSpLocks/>
          </p:cNvGrpSpPr>
          <p:nvPr/>
        </p:nvGrpSpPr>
        <p:grpSpPr bwMode="auto">
          <a:xfrm>
            <a:off x="2071688" y="357188"/>
            <a:ext cx="4786312" cy="4344987"/>
            <a:chOff x="2357422" y="928670"/>
            <a:chExt cx="4429156" cy="4059833"/>
          </a:xfrm>
        </p:grpSpPr>
        <p:pic>
          <p:nvPicPr>
            <p:cNvPr id="48133" name="Picture 2" descr="D:\рисунки мои\карт. скан. открытки\барто 2\docu0005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2679" y="925309"/>
              <a:ext cx="4394397" cy="3650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4" name="Picture 3" descr="D:\рисунки мои\карт. скан. открытки\барто 5\docu0005.JPG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ECE8E5"/>
                </a:clrFrom>
                <a:clrTo>
                  <a:srgbClr val="ECE8E5">
                    <a:alpha val="0"/>
                  </a:srgbClr>
                </a:clrTo>
              </a:clrChange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6182" y="2928934"/>
              <a:ext cx="1143008" cy="1639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5" name="Picture 3" descr="D:\рисунки мои\карт. скан. открытки\барто 5\docu0005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3479" y="3209062"/>
              <a:ext cx="868725" cy="1093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6" name="Picture 3" descr="D:\рисунки мои\карт. скан. открытки\барто 5\docu0005.JPG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ECE8E5"/>
                </a:clrFrom>
                <a:clrTo>
                  <a:srgbClr val="ECE8E5">
                    <a:alpha val="0"/>
                  </a:srgbClr>
                </a:clrTo>
              </a:clrChange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820434">
              <a:off x="2643174" y="2214554"/>
              <a:ext cx="357190" cy="1785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7" name="Picture 7" descr="D:\рисунки мои\карт. скан. открытки\барто 5\docu0003.JPG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EDE7E9"/>
                </a:clrFrom>
                <a:clrTo>
                  <a:srgbClr val="EDE7E9">
                    <a:alpha val="0"/>
                  </a:srgbClr>
                </a:clrTo>
              </a:clrChange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11127">
              <a:off x="4854437" y="3923711"/>
              <a:ext cx="546785" cy="1064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101080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7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8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9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_Имя существительное">
  <a:themeElements>
    <a:clrScheme name="Имя существительное 6">
      <a:dk1>
        <a:srgbClr val="000000"/>
      </a:dk1>
      <a:lt1>
        <a:srgbClr val="FFFFFF"/>
      </a:lt1>
      <a:dk2>
        <a:srgbClr val="666699"/>
      </a:dk2>
      <a:lt2>
        <a:srgbClr val="FFCC00"/>
      </a:lt2>
      <a:accent1>
        <a:srgbClr val="FF9900"/>
      </a:accent1>
      <a:accent2>
        <a:srgbClr val="FF00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0000"/>
      </a:accent6>
      <a:hlink>
        <a:srgbClr val="666699"/>
      </a:hlink>
      <a:folHlink>
        <a:srgbClr val="999966"/>
      </a:folHlink>
    </a:clrScheme>
    <a:fontScheme name="Имя существительное">
      <a:majorFont>
        <a:latin typeface="Arial Black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Имя существительное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мя существительное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мя существительное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мя существительное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мя существительное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мя существительное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мя существительное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мя существительное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_Имя существительное">
  <a:themeElements>
    <a:clrScheme name="Имя существительное 6">
      <a:dk1>
        <a:srgbClr val="000000"/>
      </a:dk1>
      <a:lt1>
        <a:srgbClr val="FFFFFF"/>
      </a:lt1>
      <a:dk2>
        <a:srgbClr val="666699"/>
      </a:dk2>
      <a:lt2>
        <a:srgbClr val="FFCC00"/>
      </a:lt2>
      <a:accent1>
        <a:srgbClr val="FF9900"/>
      </a:accent1>
      <a:accent2>
        <a:srgbClr val="FF00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0000"/>
      </a:accent6>
      <a:hlink>
        <a:srgbClr val="666699"/>
      </a:hlink>
      <a:folHlink>
        <a:srgbClr val="999966"/>
      </a:folHlink>
    </a:clrScheme>
    <a:fontScheme name="Имя существительное">
      <a:majorFont>
        <a:latin typeface="Arial Black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Имя существительное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мя существительное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мя существительное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мя существительное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мя существительное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мя существительное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мя существительное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мя существительное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6_Имя существительное">
  <a:themeElements>
    <a:clrScheme name="Имя существительное 6">
      <a:dk1>
        <a:srgbClr val="000000"/>
      </a:dk1>
      <a:lt1>
        <a:srgbClr val="FFFFFF"/>
      </a:lt1>
      <a:dk2>
        <a:srgbClr val="666699"/>
      </a:dk2>
      <a:lt2>
        <a:srgbClr val="FFCC00"/>
      </a:lt2>
      <a:accent1>
        <a:srgbClr val="FF9900"/>
      </a:accent1>
      <a:accent2>
        <a:srgbClr val="FF0000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0000"/>
      </a:accent6>
      <a:hlink>
        <a:srgbClr val="666699"/>
      </a:hlink>
      <a:folHlink>
        <a:srgbClr val="999966"/>
      </a:folHlink>
    </a:clrScheme>
    <a:fontScheme name="Имя существительное">
      <a:majorFont>
        <a:latin typeface="Arial Black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Имя существительное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мя существительное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мя существительное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мя существительное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мя существительное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Имя существительное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мя существительное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Имя существительное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Океан">
  <a:themeElements>
    <a:clrScheme name="Океан 8">
      <a:dk1>
        <a:srgbClr val="000000"/>
      </a:dk1>
      <a:lt1>
        <a:srgbClr val="FFFFFF"/>
      </a:lt1>
      <a:dk2>
        <a:srgbClr val="FFBA2F"/>
      </a:dk2>
      <a:lt2>
        <a:srgbClr val="A50021"/>
      </a:lt2>
      <a:accent1>
        <a:srgbClr val="FF6600"/>
      </a:accent1>
      <a:accent2>
        <a:srgbClr val="CC6600"/>
      </a:accent2>
      <a:accent3>
        <a:srgbClr val="FFD9AD"/>
      </a:accent3>
      <a:accent4>
        <a:srgbClr val="DADADA"/>
      </a:accent4>
      <a:accent5>
        <a:srgbClr val="FFB8AA"/>
      </a:accent5>
      <a:accent6>
        <a:srgbClr val="B95C00"/>
      </a:accent6>
      <a:hlink>
        <a:srgbClr val="663300"/>
      </a:hlink>
      <a:folHlink>
        <a:srgbClr val="CC9900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_Океан">
  <a:themeElements>
    <a:clrScheme name="Океан 8">
      <a:dk1>
        <a:srgbClr val="000000"/>
      </a:dk1>
      <a:lt1>
        <a:srgbClr val="FFFFFF"/>
      </a:lt1>
      <a:dk2>
        <a:srgbClr val="FFBA2F"/>
      </a:dk2>
      <a:lt2>
        <a:srgbClr val="A50021"/>
      </a:lt2>
      <a:accent1>
        <a:srgbClr val="FF6600"/>
      </a:accent1>
      <a:accent2>
        <a:srgbClr val="CC6600"/>
      </a:accent2>
      <a:accent3>
        <a:srgbClr val="FFD9AD"/>
      </a:accent3>
      <a:accent4>
        <a:srgbClr val="DADADA"/>
      </a:accent4>
      <a:accent5>
        <a:srgbClr val="FFB8AA"/>
      </a:accent5>
      <a:accent6>
        <a:srgbClr val="B95C00"/>
      </a:accent6>
      <a:hlink>
        <a:srgbClr val="663300"/>
      </a:hlink>
      <a:folHlink>
        <a:srgbClr val="CC9900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Занавес">
  <a:themeElements>
    <a:clrScheme name="Занавес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0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1_Тема Office">
  <a:themeElements>
    <a:clrScheme name="1_Тема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Тема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361</Words>
  <Application>Microsoft Office PowerPoint</Application>
  <PresentationFormat>Экран (4:3)</PresentationFormat>
  <Paragraphs>110</Paragraphs>
  <Slides>31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21</vt:i4>
      </vt:variant>
      <vt:variant>
        <vt:lpstr>Заголовки слайдов</vt:lpstr>
      </vt:variant>
      <vt:variant>
        <vt:i4>31</vt:i4>
      </vt:variant>
    </vt:vector>
  </HeadingPairs>
  <TitlesOfParts>
    <vt:vector size="52" baseType="lpstr">
      <vt:lpstr>Оформление по умолчанию</vt:lpstr>
      <vt:lpstr>1_Оформление по умолчанию</vt:lpstr>
      <vt:lpstr>2_Оформление по умолчанию</vt:lpstr>
      <vt:lpstr>3_Оформление по умолчанию</vt:lpstr>
      <vt:lpstr>1_Тема Office</vt:lpstr>
      <vt:lpstr>4_Оформление по умолчанию</vt:lpstr>
      <vt:lpstr>5_Оформление по умолчанию</vt:lpstr>
      <vt:lpstr>6_Оформление по умолчанию</vt:lpstr>
      <vt:lpstr>7_Оформление по умолчанию</vt:lpstr>
      <vt:lpstr>8_Оформление по умолчанию</vt:lpstr>
      <vt:lpstr>Клен</vt:lpstr>
      <vt:lpstr>1_Клен</vt:lpstr>
      <vt:lpstr>9_Оформление по умолчанию</vt:lpstr>
      <vt:lpstr>4_Имя существительное</vt:lpstr>
      <vt:lpstr>5_Имя существительное</vt:lpstr>
      <vt:lpstr>6_Имя существительное</vt:lpstr>
      <vt:lpstr>Океан</vt:lpstr>
      <vt:lpstr>1_Океан</vt:lpstr>
      <vt:lpstr>Занавес</vt:lpstr>
      <vt:lpstr>10_Оформление по умолчанию</vt:lpstr>
      <vt:lpstr>11_Тема Office</vt:lpstr>
      <vt:lpstr>В давние времена…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29</cp:revision>
  <dcterms:created xsi:type="dcterms:W3CDTF">2015-12-06T14:12:18Z</dcterms:created>
  <dcterms:modified xsi:type="dcterms:W3CDTF">2018-11-22T10:50:43Z</dcterms:modified>
</cp:coreProperties>
</file>