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98" r:id="rId2"/>
  </p:sldMasterIdLst>
  <p:notesMasterIdLst>
    <p:notesMasterId r:id="rId44"/>
  </p:notesMasterIdLst>
  <p:sldIdLst>
    <p:sldId id="256" r:id="rId3"/>
    <p:sldId id="260" r:id="rId4"/>
    <p:sldId id="297" r:id="rId5"/>
    <p:sldId id="257" r:id="rId6"/>
    <p:sldId id="258" r:id="rId7"/>
    <p:sldId id="266" r:id="rId8"/>
    <p:sldId id="267" r:id="rId9"/>
    <p:sldId id="268" r:id="rId10"/>
    <p:sldId id="269" r:id="rId11"/>
    <p:sldId id="261" r:id="rId12"/>
    <p:sldId id="270" r:id="rId13"/>
    <p:sldId id="271" r:id="rId14"/>
    <p:sldId id="272" r:id="rId15"/>
    <p:sldId id="273" r:id="rId16"/>
    <p:sldId id="262" r:id="rId17"/>
    <p:sldId id="274" r:id="rId18"/>
    <p:sldId id="275" r:id="rId19"/>
    <p:sldId id="276" r:id="rId20"/>
    <p:sldId id="277" r:id="rId21"/>
    <p:sldId id="263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8" r:id="rId42"/>
    <p:sldId id="299" r:id="rId4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F2F254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50" autoAdjust="0"/>
    <p:restoredTop sz="94660"/>
  </p:normalViewPr>
  <p:slideViewPr>
    <p:cSldViewPr>
      <p:cViewPr varScale="1">
        <p:scale>
          <a:sx n="86" d="100"/>
          <a:sy n="86" d="100"/>
        </p:scale>
        <p:origin x="-145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4D7E02-0F80-4892-B22A-606783EDDAD5}" type="datetimeFigureOut">
              <a:rPr lang="ru-RU" smtClean="0"/>
              <a:pPr/>
              <a:t>14.10.2018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63BC22-5C29-47FA-AFBB-45E31103749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83775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63BC22-5C29-47FA-AFBB-45E311037497}" type="slidenum">
              <a:rPr lang="ru-RU" smtClean="0"/>
              <a:pPr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409870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371600"/>
          </a:xfrm>
        </p:spPr>
        <p:txBody>
          <a:bodyPr/>
          <a:lstStyle>
            <a:lvl1pPr>
              <a:defRPr sz="4000"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3429000"/>
            <a:ext cx="7010400" cy="16002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51204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1124E60E-0DFE-43F3-9777-84C622D1869E}" type="datetimeFigureOut">
              <a:rPr lang="ru-RU" smtClean="0"/>
              <a:pPr/>
              <a:t>14.10.2018</a:t>
            </a:fld>
            <a:endParaRPr lang="ru-RU"/>
          </a:p>
        </p:txBody>
      </p:sp>
      <p:sp>
        <p:nvSpPr>
          <p:cNvPr id="5120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1206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9C6F9A46-077B-457F-89F0-249D34EC066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1207" name="AutoShape 7"/>
          <p:cNvSpPr>
            <a:spLocks noChangeArrowheads="1"/>
          </p:cNvSpPr>
          <p:nvPr/>
        </p:nvSpPr>
        <p:spPr bwMode="auto">
          <a:xfrm>
            <a:off x="685800" y="2393950"/>
            <a:ext cx="7772400" cy="109538"/>
          </a:xfrm>
          <a:custGeom>
            <a:avLst/>
            <a:gdLst>
              <a:gd name="G0" fmla="+- 618 0 0"/>
              <a:gd name="T0" fmla="*/ 0 w 1000"/>
              <a:gd name="T1" fmla="*/ 0 h 1000"/>
              <a:gd name="T2" fmla="*/ 618 w 1000"/>
              <a:gd name="T3" fmla="*/ 0 h 1000"/>
              <a:gd name="T4" fmla="*/ 618 w 1000"/>
              <a:gd name="T5" fmla="*/ 1000 h 1000"/>
              <a:gd name="T6" fmla="*/ 0 w 1000"/>
              <a:gd name="T7" fmla="*/ 1000 h 1000"/>
              <a:gd name="T8" fmla="*/ 0 w 1000"/>
              <a:gd name="T9" fmla="*/ 0 h 1000"/>
              <a:gd name="T10" fmla="*/ 1000 w 1000"/>
              <a:gd name="T11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618" y="0"/>
                </a:lnTo>
                <a:lnTo>
                  <a:pt x="618" y="1000"/>
                </a:lnTo>
                <a:lnTo>
                  <a:pt x="0" y="100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ru-RU" sz="240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2" grpId="0"/>
      <p:bldP spid="51203" grpId="0" build="p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124E60E-0DFE-43F3-9777-84C622D1869E}" type="datetimeFigureOut">
              <a:rPr lang="ru-RU" smtClean="0"/>
              <a:pPr/>
              <a:t>14.10.2018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FFBC87-3D7C-4E74-B07F-D7167D39F8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968497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124E60E-0DFE-43F3-9777-84C622D1869E}" type="datetimeFigureOut">
              <a:rPr lang="ru-RU" smtClean="0"/>
              <a:pPr/>
              <a:t>14.10.2018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FFBC87-3D7C-4E74-B07F-D7167D39F8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922972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66738" y="1752600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3438" y="1752600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124E60E-0DFE-43F3-9777-84C622D1869E}" type="datetimeFigureOut">
              <a:rPr lang="ru-RU" smtClean="0"/>
              <a:pPr/>
              <a:t>14.10.2018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FFBC87-3D7C-4E74-B07F-D7167D39F8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27090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124E60E-0DFE-43F3-9777-84C622D1869E}" type="datetimeFigureOut">
              <a:rPr lang="ru-RU" smtClean="0"/>
              <a:pPr/>
              <a:t>14.10.2018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FFBC87-3D7C-4E74-B07F-D7167D39F8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726948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124E60E-0DFE-43F3-9777-84C622D1869E}" type="datetimeFigureOut">
              <a:rPr lang="ru-RU" smtClean="0"/>
              <a:pPr/>
              <a:t>14.10.2018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FFBC87-3D7C-4E74-B07F-D7167D39F8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922615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124E60E-0DFE-43F3-9777-84C622D1869E}" type="datetimeFigureOut">
              <a:rPr lang="ru-RU" smtClean="0"/>
              <a:pPr/>
              <a:t>14.10.2018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FFBC87-3D7C-4E74-B07F-D7167D39F8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975253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124E60E-0DFE-43F3-9777-84C622D1869E}" type="datetimeFigureOut">
              <a:rPr lang="ru-RU" smtClean="0"/>
              <a:pPr/>
              <a:t>14.10.2018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FFBC87-3D7C-4E74-B07F-D7167D39F8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929108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124E60E-0DFE-43F3-9777-84C622D1869E}" type="datetimeFigureOut">
              <a:rPr lang="ru-RU" smtClean="0"/>
              <a:pPr/>
              <a:t>14.10.2018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FFBC87-3D7C-4E74-B07F-D7167D39F8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022436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124E60E-0DFE-43F3-9777-84C622D1869E}" type="datetimeFigureOut">
              <a:rPr lang="ru-RU" smtClean="0"/>
              <a:pPr/>
              <a:t>14.10.2018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FFBC87-3D7C-4E74-B07F-D7167D39F8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888886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73838" y="304800"/>
            <a:ext cx="2001837" cy="5715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66738" y="304800"/>
            <a:ext cx="5854700" cy="5715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124E60E-0DFE-43F3-9777-84C622D1869E}" type="datetimeFigureOut">
              <a:rPr lang="ru-RU" smtClean="0"/>
              <a:pPr/>
              <a:t>14.10.2018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FFBC87-3D7C-4E74-B07F-D7167D39F8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159259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4675" y="304800"/>
            <a:ext cx="8001000" cy="1216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566738" y="1752600"/>
            <a:ext cx="3924300" cy="4267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3438" y="1752600"/>
            <a:ext cx="3924300" cy="4267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1981200" cy="476250"/>
          </a:xfrm>
        </p:spPr>
        <p:txBody>
          <a:bodyPr/>
          <a:lstStyle>
            <a:lvl1pPr>
              <a:defRPr/>
            </a:lvl1pPr>
          </a:lstStyle>
          <a:p>
            <a:fld id="{1124E60E-0DFE-43F3-9777-84C622D1869E}" type="datetimeFigureOut">
              <a:rPr lang="ru-RU" smtClean="0"/>
              <a:pPr/>
              <a:t>14.10.2018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1981200" cy="476250"/>
          </a:xfrm>
        </p:spPr>
        <p:txBody>
          <a:bodyPr/>
          <a:lstStyle>
            <a:lvl1pPr>
              <a:defRPr/>
            </a:lvl1pPr>
          </a:lstStyle>
          <a:p>
            <a:fld id="{E3FFBC87-3D7C-4E74-B07F-D7167D39F8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769534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Заголовок и объект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4675" y="304800"/>
            <a:ext cx="8001000" cy="1216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66738" y="1752600"/>
            <a:ext cx="8001000" cy="2057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66738" y="3962400"/>
            <a:ext cx="8001000" cy="2057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1981200" cy="476250"/>
          </a:xfrm>
        </p:spPr>
        <p:txBody>
          <a:bodyPr/>
          <a:lstStyle>
            <a:lvl1pPr>
              <a:defRPr/>
            </a:lvl1pPr>
          </a:lstStyle>
          <a:p>
            <a:fld id="{1124E60E-0DFE-43F3-9777-84C622D1869E}" type="datetimeFigureOut">
              <a:rPr lang="ru-RU" smtClean="0"/>
              <a:pPr/>
              <a:t>14.10.2018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1981200" cy="476250"/>
          </a:xfrm>
        </p:spPr>
        <p:txBody>
          <a:bodyPr/>
          <a:lstStyle>
            <a:lvl1pPr>
              <a:defRPr/>
            </a:lvl1pPr>
          </a:lstStyle>
          <a:p>
            <a:fld id="{E3FFBC87-3D7C-4E74-B07F-D7167D39F8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940965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356899-4A87-4319-8872-8CFC398C9C09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652768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8DF0EC-1B78-4A35-A3A1-7C5C006E5B1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482844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55F0A7-A879-42CD-B0D4-14197CC3B03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459205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6B3F5B-5D96-4FA2-9289-F469F2D52664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761305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FE0CD7-C188-46F4-BE9A-2D6E10308723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608410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CCB92C-28CC-48B7-BEF1-ECF998249120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957957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FEA15C-D776-495D-90EB-C83B3047118B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891744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B3662C-EB9C-4BA9-BC46-01CA7F64F359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166159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8500FC-5D81-4458-859B-B44C370F267A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509613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7F9FD4-9724-454B-AD87-8D80B021878E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3177160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0CE017-BCE9-4FCF-8B74-66D843E9A97B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0237126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09FBECBE-5732-42DB-BFA6-EFAA87DE4FCE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47048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74675" y="304800"/>
            <a:ext cx="8001000" cy="1216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66738" y="1752600"/>
            <a:ext cx="800100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50180" name="AutoShape 4"/>
          <p:cNvSpPr>
            <a:spLocks noChangeArrowheads="1"/>
          </p:cNvSpPr>
          <p:nvPr/>
        </p:nvSpPr>
        <p:spPr bwMode="auto">
          <a:xfrm>
            <a:off x="609600" y="1566863"/>
            <a:ext cx="7958138" cy="109537"/>
          </a:xfrm>
          <a:custGeom>
            <a:avLst/>
            <a:gdLst>
              <a:gd name="G0" fmla="+- 585 0 0"/>
              <a:gd name="T0" fmla="*/ 0 w 1000"/>
              <a:gd name="T1" fmla="*/ 0 h 1000"/>
              <a:gd name="T2" fmla="*/ 585 w 1000"/>
              <a:gd name="T3" fmla="*/ 0 h 1000"/>
              <a:gd name="T4" fmla="*/ 585 w 1000"/>
              <a:gd name="T5" fmla="*/ 1000 h 1000"/>
              <a:gd name="T6" fmla="*/ 0 w 1000"/>
              <a:gd name="T7" fmla="*/ 1000 h 1000"/>
              <a:gd name="T8" fmla="*/ 0 w 1000"/>
              <a:gd name="T9" fmla="*/ 0 h 1000"/>
              <a:gd name="T10" fmla="*/ 1000 w 1000"/>
              <a:gd name="T11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ru-RU" sz="2400">
              <a:latin typeface="Times New Roman" pitchFamily="18" charset="0"/>
            </a:endParaRPr>
          </a:p>
        </p:txBody>
      </p:sp>
      <p:sp>
        <p:nvSpPr>
          <p:cNvPr id="50181" name="Line 5"/>
          <p:cNvSpPr>
            <a:spLocks noChangeShapeType="1"/>
          </p:cNvSpPr>
          <p:nvPr/>
        </p:nvSpPr>
        <p:spPr bwMode="auto">
          <a:xfrm flipV="1">
            <a:off x="609600" y="6172200"/>
            <a:ext cx="7924800" cy="0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0182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fld id="{1124E60E-0DFE-43F3-9777-84C622D1869E}" type="datetimeFigureOut">
              <a:rPr lang="ru-RU" smtClean="0"/>
              <a:pPr/>
              <a:t>14.10.2018</a:t>
            </a:fld>
            <a:endParaRPr lang="ru-RU"/>
          </a:p>
        </p:txBody>
      </p:sp>
      <p:sp>
        <p:nvSpPr>
          <p:cNvPr id="50183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endParaRPr lang="ru-RU"/>
          </a:p>
        </p:txBody>
      </p:sp>
      <p:sp>
        <p:nvSpPr>
          <p:cNvPr id="50184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3FFBC87-3D7C-4E74-B07F-D7167D39F8B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/>
      <p:bldP spid="50179" grpId="0" build="p"/>
    </p:bld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9pPr>
    </p:titleStyle>
    <p:bodyStyle>
      <a:lvl1pPr marL="469900" indent="-4699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o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n"/>
        <a:defRPr sz="2600">
          <a:solidFill>
            <a:schemeClr val="tx1"/>
          </a:solidFill>
          <a:latin typeface="+mn-lt"/>
        </a:defRPr>
      </a:lvl2pPr>
      <a:lvl3pPr marL="1304925" indent="-39528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o"/>
        <a:defRPr sz="2300">
          <a:solidFill>
            <a:schemeClr val="tx1"/>
          </a:solidFill>
          <a:latin typeface="+mn-lt"/>
        </a:defRPr>
      </a:lvl3pPr>
      <a:lvl4pPr marL="1693863" indent="-3873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93913" indent="-398463" algn="l" rtl="0" eaLnBrk="1" fontAlgn="base" hangingPunct="1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51113" indent="-398463" algn="l" rtl="0" eaLnBrk="1" fontAlgn="base" hangingPunct="1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3008313" indent="-398463" algn="l" rtl="0" eaLnBrk="1" fontAlgn="base" hangingPunct="1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65513" indent="-398463" algn="l" rtl="0" eaLnBrk="1" fontAlgn="base" hangingPunct="1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922713" indent="-398463" algn="l" rtl="0" eaLnBrk="1" fontAlgn="base" hangingPunct="1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4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5734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5734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5735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fld id="{9884698B-8E52-43FF-90CD-48A36180A009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30.xml"/><Relationship Id="rId13" Type="http://schemas.openxmlformats.org/officeDocument/2006/relationships/slide" Target="slide18.xml"/><Relationship Id="rId18" Type="http://schemas.openxmlformats.org/officeDocument/2006/relationships/slide" Target="slide36.xml"/><Relationship Id="rId26" Type="http://schemas.openxmlformats.org/officeDocument/2006/relationships/slide" Target="slide19.xml"/><Relationship Id="rId3" Type="http://schemas.openxmlformats.org/officeDocument/2006/relationships/slide" Target="slide10.xml"/><Relationship Id="rId21" Type="http://schemas.openxmlformats.org/officeDocument/2006/relationships/slide" Target="slide32.xml"/><Relationship Id="rId34" Type="http://schemas.openxmlformats.org/officeDocument/2006/relationships/slide" Target="slide9.xml"/><Relationship Id="rId7" Type="http://schemas.openxmlformats.org/officeDocument/2006/relationships/slide" Target="slide6.xml"/><Relationship Id="rId12" Type="http://schemas.openxmlformats.org/officeDocument/2006/relationships/slide" Target="slide31.xml"/><Relationship Id="rId17" Type="http://schemas.openxmlformats.org/officeDocument/2006/relationships/slide" Target="slide27.xml"/><Relationship Id="rId25" Type="http://schemas.openxmlformats.org/officeDocument/2006/relationships/slide" Target="slide22.xml"/><Relationship Id="rId33" Type="http://schemas.openxmlformats.org/officeDocument/2006/relationships/slide" Target="slide29.xml"/><Relationship Id="rId2" Type="http://schemas.openxmlformats.org/officeDocument/2006/relationships/slide" Target="slide5.xml"/><Relationship Id="rId16" Type="http://schemas.openxmlformats.org/officeDocument/2006/relationships/slide" Target="slide11.xml"/><Relationship Id="rId20" Type="http://schemas.openxmlformats.org/officeDocument/2006/relationships/slide" Target="slide7.xml"/><Relationship Id="rId29" Type="http://schemas.openxmlformats.org/officeDocument/2006/relationships/slide" Target="slide28.xml"/><Relationship Id="rId1" Type="http://schemas.openxmlformats.org/officeDocument/2006/relationships/slideLayout" Target="../slideLayouts/slideLayout20.xml"/><Relationship Id="rId6" Type="http://schemas.openxmlformats.org/officeDocument/2006/relationships/slide" Target="slide16.xml"/><Relationship Id="rId11" Type="http://schemas.openxmlformats.org/officeDocument/2006/relationships/slide" Target="slide17.xml"/><Relationship Id="rId24" Type="http://schemas.openxmlformats.org/officeDocument/2006/relationships/slide" Target="slide40.xml"/><Relationship Id="rId32" Type="http://schemas.openxmlformats.org/officeDocument/2006/relationships/slide" Target="slide34.xml"/><Relationship Id="rId37" Type="http://schemas.openxmlformats.org/officeDocument/2006/relationships/slide" Target="slide14.xml"/><Relationship Id="rId5" Type="http://schemas.openxmlformats.org/officeDocument/2006/relationships/slide" Target="slide20.xml"/><Relationship Id="rId15" Type="http://schemas.openxmlformats.org/officeDocument/2006/relationships/slide" Target="slide35.xml"/><Relationship Id="rId23" Type="http://schemas.openxmlformats.org/officeDocument/2006/relationships/slide" Target="slide8.xml"/><Relationship Id="rId28" Type="http://schemas.openxmlformats.org/officeDocument/2006/relationships/slide" Target="slide23.xml"/><Relationship Id="rId36" Type="http://schemas.openxmlformats.org/officeDocument/2006/relationships/slide" Target="slide24.xml"/><Relationship Id="rId10" Type="http://schemas.openxmlformats.org/officeDocument/2006/relationships/slide" Target="slide25.xml"/><Relationship Id="rId19" Type="http://schemas.openxmlformats.org/officeDocument/2006/relationships/slide" Target="slide12.xml"/><Relationship Id="rId31" Type="http://schemas.openxmlformats.org/officeDocument/2006/relationships/slide" Target="slide38.xml"/><Relationship Id="rId4" Type="http://schemas.openxmlformats.org/officeDocument/2006/relationships/slide" Target="slide15.xml"/><Relationship Id="rId9" Type="http://schemas.openxmlformats.org/officeDocument/2006/relationships/slide" Target="slide21.xml"/><Relationship Id="rId14" Type="http://schemas.openxmlformats.org/officeDocument/2006/relationships/slide" Target="slide26.xml"/><Relationship Id="rId22" Type="http://schemas.openxmlformats.org/officeDocument/2006/relationships/slide" Target="slide37.xml"/><Relationship Id="rId27" Type="http://schemas.openxmlformats.org/officeDocument/2006/relationships/slide" Target="slide13.xml"/><Relationship Id="rId30" Type="http://schemas.openxmlformats.org/officeDocument/2006/relationships/slide" Target="slide33.xml"/><Relationship Id="rId35" Type="http://schemas.openxmlformats.org/officeDocument/2006/relationships/slide" Target="slide3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slide" Target="slide4.xml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slide4.xml"/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slide" Target="slide4.xml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slide" Target="slide4.xml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" Target="slide4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4.xml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" Target="slide4.xml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" Target="slide4.xml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1.xml"/><Relationship Id="rId5" Type="http://schemas.microsoft.com/office/2007/relationships/hdphoto" Target="../media/hdphoto1.wdp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slide" Target="slide4.xml"/><Relationship Id="rId1" Type="http://schemas.openxmlformats.org/officeDocument/2006/relationships/slideLayout" Target="../slideLayouts/slideLayout2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slide" Target="slide4.xml"/><Relationship Id="rId1" Type="http://schemas.openxmlformats.org/officeDocument/2006/relationships/slideLayout" Target="../slideLayouts/slideLayout2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slide" Target="slide4.xml"/><Relationship Id="rId1" Type="http://schemas.openxmlformats.org/officeDocument/2006/relationships/slideLayout" Target="../slideLayouts/slideLayout2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slide" Target="slide4.xml"/><Relationship Id="rId1" Type="http://schemas.openxmlformats.org/officeDocument/2006/relationships/slideLayout" Target="../slideLayouts/slideLayout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slide" Target="slide4.xml"/><Relationship Id="rId1" Type="http://schemas.openxmlformats.org/officeDocument/2006/relationships/slideLayout" Target="../slideLayouts/slideLayout2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slide" Target="slide4.xml"/><Relationship Id="rId1" Type="http://schemas.openxmlformats.org/officeDocument/2006/relationships/slideLayout" Target="../slideLayouts/slideLayout2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slide" Target="slide4.xml"/><Relationship Id="rId1" Type="http://schemas.openxmlformats.org/officeDocument/2006/relationships/slideLayout" Target="../slideLayouts/slideLayout2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slide" Target="slide4.xml"/><Relationship Id="rId1" Type="http://schemas.openxmlformats.org/officeDocument/2006/relationships/slideLayout" Target="../slideLayouts/slideLayout2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slide" Target="slide4.xml"/><Relationship Id="rId1" Type="http://schemas.openxmlformats.org/officeDocument/2006/relationships/slideLayout" Target="../slideLayouts/slideLayout2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slide" Target="slide4.xml"/><Relationship Id="rId1" Type="http://schemas.openxmlformats.org/officeDocument/2006/relationships/slideLayout" Target="../slideLayouts/slideLayout2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" Target="slide4.xml"/><Relationship Id="rId1" Type="http://schemas.openxmlformats.org/officeDocument/2006/relationships/slideLayout" Target="../slideLayouts/slideLayout2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4.xml"/><Relationship Id="rId1" Type="http://schemas.openxmlformats.org/officeDocument/2006/relationships/slideLayout" Target="../slideLayouts/slideLayout2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slide" Target="slide4.xml"/><Relationship Id="rId1" Type="http://schemas.openxmlformats.org/officeDocument/2006/relationships/slideLayout" Target="../slideLayouts/slideLayout2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" Target="slide4.xml"/><Relationship Id="rId1" Type="http://schemas.openxmlformats.org/officeDocument/2006/relationships/slideLayout" Target="../slideLayouts/slideLayout2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slide" Target="slide4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22.gi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" Target="slide4.xml"/><Relationship Id="rId1" Type="http://schemas.openxmlformats.org/officeDocument/2006/relationships/slideLayout" Target="../slideLayouts/slideLayout21.xml"/><Relationship Id="rId4" Type="http://schemas.microsoft.com/office/2007/relationships/hdphoto" Target="../media/hdphoto2.wdp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" Target="slide4.xml"/><Relationship Id="rId1" Type="http://schemas.openxmlformats.org/officeDocument/2006/relationships/slideLayout" Target="../slideLayouts/slideLayout21.xml"/><Relationship Id="rId4" Type="http://schemas.microsoft.com/office/2007/relationships/hdphoto" Target="../media/hdphoto3.wdp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slide" Target="slide4.xml"/><Relationship Id="rId1" Type="http://schemas.openxmlformats.org/officeDocument/2006/relationships/slideLayout" Target="../slideLayouts/slideLayout2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slide" Target="slide4.xml"/><Relationship Id="rId1" Type="http://schemas.openxmlformats.org/officeDocument/2006/relationships/slideLayout" Target="../slideLayouts/slideLayout2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slide" Target="slide4.xml"/><Relationship Id="rId1" Type="http://schemas.openxmlformats.org/officeDocument/2006/relationships/slideLayout" Target="../slideLayouts/slideLayout2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27.gif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0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hyperlink" Target="http://chmag.ru/images/stories/Alfaviti/Rus1/russkiy-alfavit-v-kartinkah-bukva-k.png" TargetMode="External"/><Relationship Id="rId13" Type="http://schemas.openxmlformats.org/officeDocument/2006/relationships/hyperlink" Target="http://im2-tub-ru.yandex.net/i?id=132346552-70-73&amp;n=21" TargetMode="External"/><Relationship Id="rId3" Type="http://schemas.openxmlformats.org/officeDocument/2006/relationships/hyperlink" Target="http://www.1semena.ru/published/publicdata/SHOPDB/attachments/SC/products_pictures/geran%20delta%20782579_enl.jpg" TargetMode="External"/><Relationship Id="rId7" Type="http://schemas.openxmlformats.org/officeDocument/2006/relationships/hyperlink" Target="http://img-fotki.yandex.ru/get/6004/valenta-mog.ba/0_675b7_9475329a_orig.jpg" TargetMode="External"/><Relationship Id="rId12" Type="http://schemas.openxmlformats.org/officeDocument/2006/relationships/hyperlink" Target="http://im5-tub-ru.yandex.net/i?id=97601108-27-73&amp;n=21" TargetMode="External"/><Relationship Id="rId2" Type="http://schemas.openxmlformats.org/officeDocument/2006/relationships/hyperlink" Target="http://artestom.ru/images/other/graznulya2.jpg" TargetMode="External"/><Relationship Id="rId1" Type="http://schemas.openxmlformats.org/officeDocument/2006/relationships/slideLayout" Target="../slideLayouts/slideLayout20.xml"/><Relationship Id="rId6" Type="http://schemas.openxmlformats.org/officeDocument/2006/relationships/hyperlink" Target="http://img1.liveinternet.ru/images/attach/c/3/77/769/77769595_large_1.png" TargetMode="External"/><Relationship Id="rId11" Type="http://schemas.openxmlformats.org/officeDocument/2006/relationships/hyperlink" Target="http://im2-tub-ru.yandex.net/i?id=50373185-36-72&amp;n=21" TargetMode="External"/><Relationship Id="rId5" Type="http://schemas.openxmlformats.org/officeDocument/2006/relationships/hyperlink" Target="http://edu.mari.ru/mouo-yoshkarola/dou65/DocLib25/%D0%9F%D0%A0%D0%A1/%D0%B4%D0%B5%D1%82%D0%B8.jpg" TargetMode="External"/><Relationship Id="rId10" Type="http://schemas.openxmlformats.org/officeDocument/2006/relationships/hyperlink" Target="http://im4-tub-ru.yandex.net/i?id=40359158-47-72&amp;n=21" TargetMode="External"/><Relationship Id="rId4" Type="http://schemas.openxmlformats.org/officeDocument/2006/relationships/hyperlink" Target="http://img-fotki.yandex.ru/get/5505/valenta-mog.144/0_6f4e9_d621b22b_orig.jpg" TargetMode="External"/><Relationship Id="rId9" Type="http://schemas.openxmlformats.org/officeDocument/2006/relationships/hyperlink" Target="http://im3-tub-ru.yandex.net/i?id=374951047-16-72&amp;n=21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980728"/>
            <a:ext cx="7772400" cy="1371600"/>
          </a:xfrm>
          <a:ln>
            <a:solidFill>
              <a:srgbClr val="92D050"/>
            </a:solidFill>
          </a:ln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В</a:t>
            </a:r>
            <a:r>
              <a:rPr lang="ru-RU" b="1" dirty="0" smtClean="0">
                <a:ln w="11430"/>
                <a:solidFill>
                  <a:srgbClr val="FF99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О</a:t>
            </a:r>
            <a:r>
              <a:rPr lang="ru-RU" b="1" dirty="0" smtClean="0">
                <a:ln w="11430"/>
                <a:solidFill>
                  <a:srgbClr val="F2F25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Л</a:t>
            </a:r>
            <a:r>
              <a:rPr lang="ru-RU" b="1" dirty="0" smtClean="0">
                <a:ln w="11430"/>
                <a:solidFill>
                  <a:srgbClr val="92D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Ш</a:t>
            </a:r>
            <a:r>
              <a:rPr lang="ru-RU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Е</a:t>
            </a:r>
            <a:r>
              <a:rPr lang="ru-RU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Б</a:t>
            </a:r>
            <a:r>
              <a:rPr lang="ru-RU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Н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Ы</a:t>
            </a:r>
            <a:r>
              <a:rPr lang="ru-RU" b="1" dirty="0" smtClean="0">
                <a:ln w="11430"/>
                <a:solidFill>
                  <a:srgbClr val="FF99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Й  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К</a:t>
            </a:r>
            <a:r>
              <a:rPr lang="ru-RU" b="1" dirty="0" smtClean="0">
                <a:ln w="11430"/>
                <a:solidFill>
                  <a:srgbClr val="92D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В</a:t>
            </a:r>
            <a:r>
              <a:rPr lang="ru-RU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А</a:t>
            </a:r>
            <a:r>
              <a:rPr lang="ru-RU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Д</a:t>
            </a:r>
            <a:r>
              <a:rPr lang="ru-RU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Р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А</a:t>
            </a:r>
            <a:r>
              <a:rPr lang="ru-RU" b="1" dirty="0" smtClean="0">
                <a:ln w="11430"/>
                <a:solidFill>
                  <a:srgbClr val="FF99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Т</a:t>
            </a:r>
            <a:endParaRPr lang="ru-RU" b="1" dirty="0">
              <a:ln w="11430"/>
              <a:solidFill>
                <a:srgbClr val="FF99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71876" y="4092066"/>
            <a:ext cx="661912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2400" dirty="0" smtClean="0">
                <a:latin typeface="Georgia" pitchFamily="18" charset="0"/>
              </a:rPr>
              <a:t>Составила </a:t>
            </a:r>
            <a:r>
              <a:rPr lang="ru-RU" sz="2400" dirty="0" err="1" smtClean="0">
                <a:latin typeface="Georgia" pitchFamily="18" charset="0"/>
              </a:rPr>
              <a:t>Лиепиня</a:t>
            </a:r>
            <a:r>
              <a:rPr lang="ru-RU" sz="2400" dirty="0" smtClean="0">
                <a:latin typeface="Georgia" pitchFamily="18" charset="0"/>
              </a:rPr>
              <a:t> </a:t>
            </a:r>
            <a:r>
              <a:rPr lang="ru-RU" sz="2400" dirty="0" smtClean="0">
                <a:latin typeface="Georgia" pitchFamily="18" charset="0"/>
              </a:rPr>
              <a:t>И</a:t>
            </a:r>
            <a:r>
              <a:rPr lang="ru-RU" sz="2400" dirty="0" smtClean="0">
                <a:latin typeface="Georgia" pitchFamily="18" charset="0"/>
              </a:rPr>
              <a:t>.Я.,</a:t>
            </a:r>
            <a:endParaRPr lang="ru-RU" sz="2400" dirty="0" smtClean="0">
              <a:latin typeface="Georgia" pitchFamily="18" charset="0"/>
            </a:endParaRPr>
          </a:p>
          <a:p>
            <a:pPr algn="r"/>
            <a:r>
              <a:rPr lang="ru-RU" sz="2400" dirty="0" smtClean="0">
                <a:latin typeface="Georgia" pitchFamily="18" charset="0"/>
              </a:rPr>
              <a:t>преподаватель</a:t>
            </a:r>
            <a:r>
              <a:rPr lang="ru-RU" sz="2400" dirty="0" smtClean="0">
                <a:latin typeface="Georgia" pitchFamily="18" charset="0"/>
              </a:rPr>
              <a:t> </a:t>
            </a:r>
            <a:r>
              <a:rPr lang="ru-RU" sz="2400" dirty="0" smtClean="0">
                <a:latin typeface="Georgia" pitchFamily="18" charset="0"/>
              </a:rPr>
              <a:t>русского языка и литературы</a:t>
            </a:r>
            <a:endParaRPr lang="ru-RU" sz="2400" dirty="0">
              <a:latin typeface="Georgia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83968" y="6093296"/>
            <a:ext cx="11031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Georgia" pitchFamily="18" charset="0"/>
              </a:rPr>
              <a:t>2018 </a:t>
            </a:r>
            <a:r>
              <a:rPr lang="ru-RU" dirty="0" smtClean="0">
                <a:latin typeface="Georgia" pitchFamily="18" charset="0"/>
              </a:rPr>
              <a:t>год</a:t>
            </a:r>
            <a:endParaRPr lang="ru-RU" dirty="0">
              <a:latin typeface="Georgia" pitchFamily="18" charset="0"/>
            </a:endParaRPr>
          </a:p>
        </p:txBody>
      </p:sp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0" y="244433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«МИРЭА – Российский технологический университет»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РТУ МИРЭА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457263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67744" y="188640"/>
            <a:ext cx="399179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0" cap="none" spc="0" normalizeH="0" baseline="0" noProof="0" dirty="0" smtClean="0">
                <a:ln w="11430"/>
                <a:gradFill>
                  <a:gsLst>
                    <a:gs pos="0">
                      <a:srgbClr val="CC0000">
                        <a:tint val="70000"/>
                        <a:satMod val="245000"/>
                      </a:srgbClr>
                    </a:gs>
                    <a:gs pos="75000">
                      <a:srgbClr val="CC0000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C0000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Georgia" pitchFamily="18" charset="0"/>
                <a:ea typeface="+mj-ea"/>
                <a:cs typeface="+mj-cs"/>
              </a:rPr>
              <a:t>ПРАВИЛА ИГРЫ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47680" y="753121"/>
            <a:ext cx="8424936" cy="60413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defTabSz="914400" eaLnBrk="1" fontAlgn="base" latinLnBrk="0" hangingPunct="1">
              <a:lnSpc>
                <a:spcPct val="115000"/>
              </a:lnSpc>
              <a:spcBef>
                <a:spcPct val="20000"/>
              </a:spcBef>
              <a:spcAft>
                <a:spcPts val="0"/>
              </a:spcAft>
              <a:buClr>
                <a:srgbClr val="CC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ru-RU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Calibri"/>
                <a:cs typeface="Times New Roman"/>
              </a:rPr>
              <a:t>Играющие делятся на команды. Участники  по очереди выбирают номер на игровом поле и отвечают на вопросы, получая жетон за каждый правильный ответ. Если игрок не дал правильного ответа, то ответить и заработать жетон может другая команда. </a:t>
            </a:r>
            <a:endParaRPr kumimoji="0" lang="ru-RU" sz="22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Times New Roman"/>
            </a:endParaRPr>
          </a:p>
          <a:p>
            <a:pPr marL="342900" marR="0" lvl="0" indent="-342900" defTabSz="914400" eaLnBrk="1" fontAlgn="base" latinLnBrk="0" hangingPunct="1">
              <a:lnSpc>
                <a:spcPct val="115000"/>
              </a:lnSpc>
              <a:spcBef>
                <a:spcPct val="20000"/>
              </a:spcBef>
              <a:spcAft>
                <a:spcPts val="0"/>
              </a:spcAft>
              <a:buClr>
                <a:srgbClr val="CC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ru-RU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Calibri"/>
                <a:cs typeface="Times New Roman"/>
              </a:rPr>
              <a:t>Среди секторов игрового квадрата есть:</a:t>
            </a:r>
            <a:endParaRPr kumimoji="0" lang="ru-RU" sz="22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Times New Roman"/>
            </a:endParaRPr>
          </a:p>
          <a:p>
            <a:pPr marL="342900" marR="0" lvl="0" indent="-342900" defTabSz="914400" eaLnBrk="1" fontAlgn="base" latinLnBrk="0" hangingPunct="1">
              <a:lnSpc>
                <a:spcPct val="115000"/>
              </a:lnSpc>
              <a:spcBef>
                <a:spcPct val="20000"/>
              </a:spcBef>
              <a:spcAft>
                <a:spcPts val="1000"/>
              </a:spcAft>
              <a:buClr>
                <a:srgbClr val="CC0000"/>
              </a:buClr>
              <a:buSzPct val="200000"/>
              <a:buFont typeface="Symbol"/>
              <a:buChar char=""/>
              <a:tabLst/>
              <a:defRPr/>
            </a:pPr>
            <a:r>
              <a:rPr kumimoji="0" lang="ru-RU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Calibri"/>
                <a:cs typeface="Times New Roman"/>
              </a:rPr>
              <a:t>- счастливый случай (за правильный ответ команда получает сразу 3 жетона);</a:t>
            </a:r>
            <a:endParaRPr kumimoji="0" lang="ru-RU" sz="22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Times New Roman"/>
            </a:endParaRPr>
          </a:p>
          <a:p>
            <a:pPr marL="0" marR="0" lvl="0" indent="0" defTabSz="914400" eaLnBrk="1" fontAlgn="base" latinLnBrk="0" hangingPunct="1">
              <a:lnSpc>
                <a:spcPct val="115000"/>
              </a:lnSpc>
              <a:spcBef>
                <a:spcPct val="20000"/>
              </a:spcBef>
              <a:spcAft>
                <a:spcPts val="1000"/>
              </a:spcAft>
              <a:buClr>
                <a:srgbClr val="CC0000"/>
              </a:buClr>
              <a:buSzTx/>
              <a:buFontTx/>
              <a:buNone/>
              <a:tabLst/>
              <a:defRPr/>
            </a:pPr>
            <a:r>
              <a:rPr kumimoji="0" lang="ru-RU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Calibri"/>
                <a:cs typeface="Times New Roman"/>
                <a:sym typeface="Wingdings 3"/>
              </a:rPr>
              <a:t></a:t>
            </a:r>
            <a:r>
              <a:rPr kumimoji="0" lang="ru-RU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Calibri"/>
                <a:cs typeface="Times New Roman"/>
              </a:rPr>
              <a:t> - Бермудский треугольник (блиц из трех вопросов);</a:t>
            </a:r>
            <a:endParaRPr kumimoji="0" lang="ru-RU" sz="22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Times New Roman"/>
            </a:endParaRPr>
          </a:p>
          <a:p>
            <a:pPr marL="0" marR="0" lvl="0" indent="0" defTabSz="914400" eaLnBrk="1" fontAlgn="base" latinLnBrk="0" hangingPunct="1">
              <a:lnSpc>
                <a:spcPct val="115000"/>
              </a:lnSpc>
              <a:spcBef>
                <a:spcPct val="20000"/>
              </a:spcBef>
              <a:spcAft>
                <a:spcPts val="1000"/>
              </a:spcAft>
              <a:buClr>
                <a:srgbClr val="CC0000"/>
              </a:buClr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Calibri"/>
                <a:cs typeface="Times New Roman"/>
              </a:rPr>
              <a:t>SOS</a:t>
            </a:r>
            <a:r>
              <a:rPr kumimoji="0" lang="ru-RU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Calibri"/>
                <a:cs typeface="Times New Roman"/>
              </a:rPr>
              <a:t> -  команда может воспользоваться помощью болельщиков;</a:t>
            </a:r>
            <a:endParaRPr kumimoji="0" lang="ru-RU" sz="22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Times New Roman"/>
            </a:endParaRPr>
          </a:p>
          <a:p>
            <a:pPr marL="0" marR="0" lvl="0" indent="0" defTabSz="914400" eaLnBrk="1" fontAlgn="base" latinLnBrk="0" hangingPunct="1">
              <a:lnSpc>
                <a:spcPct val="115000"/>
              </a:lnSpc>
              <a:spcBef>
                <a:spcPct val="20000"/>
              </a:spcBef>
              <a:spcAft>
                <a:spcPts val="1000"/>
              </a:spcAft>
              <a:buClr>
                <a:srgbClr val="CC0000"/>
              </a:buClr>
              <a:buSzTx/>
              <a:buFontTx/>
              <a:buNone/>
              <a:tabLst/>
              <a:defRPr/>
            </a:pPr>
            <a:r>
              <a:rPr kumimoji="0" lang="ru-RU" sz="2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Calibri"/>
                <a:cs typeface="Times New Roman"/>
                <a:sym typeface="Wingdings 2"/>
              </a:rPr>
              <a:t></a:t>
            </a:r>
            <a:r>
              <a:rPr kumimoji="0" lang="ru-RU" sz="2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Calibri"/>
                <a:cs typeface="Times New Roman"/>
              </a:rPr>
              <a:t> - </a:t>
            </a:r>
            <a:r>
              <a:rPr kumimoji="0" lang="ru-RU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Calibri"/>
                <a:cs typeface="Times New Roman"/>
              </a:rPr>
              <a:t>чёрный сектор (переход хода, команда лишается одного жетона).</a:t>
            </a:r>
            <a:endParaRPr kumimoji="0" lang="ru-RU" sz="22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Times New Roman"/>
            </a:endParaRPr>
          </a:p>
          <a:p>
            <a:pPr marL="457200" marR="0" lvl="0" indent="-457200" defTabSz="914400" eaLnBrk="1" fontAlgn="base" latinLnBrk="0" hangingPunct="1">
              <a:lnSpc>
                <a:spcPct val="115000"/>
              </a:lnSpc>
              <a:spcBef>
                <a:spcPct val="20000"/>
              </a:spcBef>
              <a:spcAft>
                <a:spcPts val="1000"/>
              </a:spcAft>
              <a:buClr>
                <a:srgbClr val="CC0000"/>
              </a:buClr>
              <a:buSzTx/>
              <a:buFont typeface="+mj-lt"/>
              <a:buAutoNum type="arabicPeriod" startAt="3"/>
              <a:tabLst/>
              <a:defRPr/>
            </a:pPr>
            <a:r>
              <a:rPr kumimoji="0" lang="ru-RU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Calibri"/>
                <a:cs typeface="Times New Roman"/>
              </a:rPr>
              <a:t>По окончании игры, подсчитываются жетоны. Побеждает та команда, у которой больше жетонов.</a:t>
            </a:r>
            <a:endParaRPr kumimoji="0" lang="ru-RU" sz="22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92748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404664"/>
            <a:ext cx="8147248" cy="5721499"/>
          </a:xfrm>
        </p:spPr>
        <p:txBody>
          <a:bodyPr/>
          <a:lstStyle/>
          <a:p>
            <a:endParaRPr lang="ru-RU" dirty="0" smtClean="0"/>
          </a:p>
          <a:p>
            <a:pPr>
              <a:lnSpc>
                <a:spcPct val="150000"/>
              </a:lnSpc>
            </a:pPr>
            <a:r>
              <a:rPr lang="ru-RU" dirty="0" smtClean="0"/>
              <a:t>                   </a:t>
            </a:r>
            <a:r>
              <a:rPr lang="ru-RU" sz="2800" dirty="0">
                <a:latin typeface="Times New Roman" pitchFamily="18" charset="0"/>
                <a:ea typeface="Calibri"/>
                <a:cs typeface="Times New Roman" pitchFamily="18" charset="0"/>
              </a:rPr>
              <a:t>«</a:t>
            </a:r>
            <a:r>
              <a:rPr lang="ru-RU" sz="2800" dirty="0" err="1">
                <a:latin typeface="Times New Roman" pitchFamily="18" charset="0"/>
                <a:ea typeface="Calibri"/>
                <a:cs typeface="Times New Roman" pitchFamily="18" charset="0"/>
              </a:rPr>
              <a:t>Морфемика</a:t>
            </a:r>
            <a:r>
              <a:rPr lang="ru-RU" sz="2800" dirty="0">
                <a:latin typeface="Times New Roman" pitchFamily="18" charset="0"/>
                <a:ea typeface="Calibri"/>
                <a:cs typeface="Times New Roman" pitchFamily="18" charset="0"/>
              </a:rPr>
              <a:t> и словообразование</a:t>
            </a:r>
            <a:r>
              <a:rPr lang="ru-RU" sz="2800" dirty="0" smtClean="0">
                <a:latin typeface="Times New Roman" pitchFamily="18" charset="0"/>
                <a:ea typeface="Calibri"/>
                <a:cs typeface="Times New Roman" pitchFamily="18" charset="0"/>
              </a:rPr>
              <a:t>»</a:t>
            </a:r>
          </a:p>
          <a:p>
            <a:pPr>
              <a:lnSpc>
                <a:spcPct val="150000"/>
              </a:lnSpc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  «Фонетика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графика»</a:t>
            </a:r>
          </a:p>
          <a:p>
            <a:pPr>
              <a:lnSpc>
                <a:spcPct val="150000"/>
              </a:lnSpc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           «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Морфология»</a:t>
            </a:r>
          </a:p>
          <a:p>
            <a:pPr>
              <a:lnSpc>
                <a:spcPct val="150000"/>
              </a:lnSpc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           «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Орфография»</a:t>
            </a:r>
          </a:p>
          <a:p>
            <a:pPr>
              <a:lnSpc>
                <a:spcPct val="150000"/>
              </a:lnSpc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           «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Лексика»</a:t>
            </a:r>
          </a:p>
          <a:p>
            <a:pPr>
              <a:lnSpc>
                <a:spcPct val="150000"/>
              </a:lnSpc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            «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Фразеология»</a:t>
            </a:r>
          </a:p>
          <a:p>
            <a:pPr>
              <a:lnSpc>
                <a:spcPct val="150000"/>
              </a:lnSpc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            «Синтаксис и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пунктуация»</a:t>
            </a:r>
          </a:p>
          <a:p>
            <a:pPr>
              <a:lnSpc>
                <a:spcPct val="150000"/>
              </a:lnSpc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   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82002" y="883568"/>
            <a:ext cx="457200" cy="457200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798619" y="1497621"/>
            <a:ext cx="457200" cy="45720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778839" y="2246606"/>
            <a:ext cx="457200" cy="457200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807328" y="3056384"/>
            <a:ext cx="457200" cy="457200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836641" y="3754969"/>
            <a:ext cx="457200" cy="4572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809533" y="4581128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836641" y="5330437"/>
            <a:ext cx="457200" cy="457200"/>
          </a:xfrm>
          <a:prstGeom prst="rect">
            <a:avLst/>
          </a:prstGeom>
          <a:solidFill>
            <a:srgbClr val="FF9900"/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179512" y="116632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Игровое </a:t>
            </a: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поле разделено на 36 секторов </a:t>
            </a:r>
          </a:p>
        </p:txBody>
      </p:sp>
    </p:spTree>
    <p:extLst>
      <p:ext uri="{BB962C8B-B14F-4D97-AF65-F5344CB8AC3E}">
        <p14:creationId xmlns:p14="http://schemas.microsoft.com/office/powerpoint/2010/main" xmlns="" val="1105257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56431527"/>
              </p:ext>
            </p:extLst>
          </p:nvPr>
        </p:nvGraphicFramePr>
        <p:xfrm>
          <a:off x="1331640" y="162000"/>
          <a:ext cx="6480000" cy="64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80000"/>
                <a:gridCol w="1080000"/>
                <a:gridCol w="1080000"/>
                <a:gridCol w="1080000"/>
                <a:gridCol w="1080000"/>
                <a:gridCol w="1080000"/>
              </a:tblGrid>
              <a:tr h="1080000">
                <a:tc>
                  <a:txBody>
                    <a:bodyPr/>
                    <a:lstStyle/>
                    <a:p>
                      <a:pPr algn="ctr"/>
                      <a:r>
                        <a:rPr lang="ru-RU" sz="4000" b="1" cap="none" spc="0" dirty="0" smtClean="0">
                          <a:ln w="17780" cmpd="sng">
                            <a:solidFill>
                              <a:srgbClr val="FFFFFF"/>
                            </a:solidFill>
                            <a:prstDash val="solid"/>
                            <a:miter lim="800000"/>
                          </a:ln>
                          <a:gradFill rotWithShape="1">
                            <a:gsLst>
                              <a:gs pos="0">
                                <a:srgbClr val="000000">
                                  <a:tint val="92000"/>
                                  <a:shade val="100000"/>
                                  <a:satMod val="150000"/>
                                </a:srgbClr>
                              </a:gs>
                              <a:gs pos="49000">
                                <a:srgbClr val="000000">
                                  <a:tint val="89000"/>
                                  <a:shade val="90000"/>
                                  <a:satMod val="150000"/>
                                </a:srgbClr>
                              </a:gs>
                              <a:gs pos="50000">
                                <a:srgbClr val="000000">
                                  <a:tint val="100000"/>
                                  <a:shade val="75000"/>
                                  <a:satMod val="150000"/>
                                </a:srgbClr>
                              </a:gs>
                              <a:gs pos="95000">
                                <a:srgbClr val="000000">
                                  <a:shade val="47000"/>
                                  <a:satMod val="150000"/>
                                </a:srgbClr>
                              </a:gs>
                              <a:gs pos="100000">
                                <a:srgbClr val="000000">
                                  <a:shade val="39000"/>
                                  <a:satMod val="150000"/>
                                </a:srgbClr>
                              </a:gs>
                            </a:gsLst>
                            <a:lin ang="5400000"/>
                          </a:gradFill>
                          <a:effectLst>
                            <a:outerShdw blurRad="50800" algn="tl" rotWithShape="0">
                              <a:srgbClr val="000000"/>
                            </a:outerShdw>
                          </a:effectLst>
                          <a:latin typeface="Georgia" pitchFamily="18" charset="0"/>
                          <a:hlinkClick r:id="rId2" action="ppaction://hlinksldjump"/>
                        </a:rPr>
                        <a:t>1</a:t>
                      </a:r>
                      <a:endParaRPr lang="ru-RU" sz="4000" b="1" cap="none" spc="0" dirty="0">
                        <a:ln w="17780" cmpd="sng">
                          <a:solidFill>
                            <a:srgbClr val="FFFFFF"/>
                          </a:solidFill>
                          <a:prstDash val="solid"/>
                          <a:miter lim="800000"/>
                        </a:ln>
                        <a:gradFill rotWithShape="1">
                          <a:gsLst>
                            <a:gs pos="0">
                              <a:srgbClr val="000000">
                                <a:tint val="92000"/>
                                <a:shade val="100000"/>
                                <a:satMod val="150000"/>
                              </a:srgbClr>
                            </a:gs>
                            <a:gs pos="49000">
                              <a:srgbClr val="000000">
                                <a:tint val="89000"/>
                                <a:shade val="90000"/>
                                <a:satMod val="150000"/>
                              </a:srgbClr>
                            </a:gs>
                            <a:gs pos="50000">
                              <a:srgbClr val="000000">
                                <a:tint val="100000"/>
                                <a:shade val="75000"/>
                                <a:satMod val="150000"/>
                              </a:srgbClr>
                            </a:gs>
                            <a:gs pos="95000">
                              <a:srgbClr val="000000">
                                <a:shade val="47000"/>
                                <a:satMod val="150000"/>
                              </a:srgbClr>
                            </a:gs>
                            <a:gs pos="100000">
                              <a:srgbClr val="000000">
                                <a:shade val="39000"/>
                                <a:satMod val="150000"/>
                              </a:srgbClr>
                            </a:gs>
                          </a:gsLst>
                          <a:lin ang="5400000"/>
                        </a:gradFill>
                        <a:effectLst>
                          <a:outerShdw blurRad="50800" algn="tl" rotWithShape="0">
                            <a:srgbClr val="000000"/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cap="none" spc="0" dirty="0" smtClean="0">
                          <a:ln w="17780" cmpd="sng">
                            <a:solidFill>
                              <a:srgbClr val="FFFFFF"/>
                            </a:solidFill>
                            <a:prstDash val="solid"/>
                            <a:miter lim="800000"/>
                          </a:ln>
                          <a:gradFill rotWithShape="1">
                            <a:gsLst>
                              <a:gs pos="0">
                                <a:srgbClr val="000000">
                                  <a:tint val="92000"/>
                                  <a:shade val="100000"/>
                                  <a:satMod val="150000"/>
                                </a:srgbClr>
                              </a:gs>
                              <a:gs pos="49000">
                                <a:srgbClr val="000000">
                                  <a:tint val="89000"/>
                                  <a:shade val="90000"/>
                                  <a:satMod val="150000"/>
                                </a:srgbClr>
                              </a:gs>
                              <a:gs pos="50000">
                                <a:srgbClr val="000000">
                                  <a:tint val="100000"/>
                                  <a:shade val="75000"/>
                                  <a:satMod val="150000"/>
                                </a:srgbClr>
                              </a:gs>
                              <a:gs pos="95000">
                                <a:srgbClr val="000000">
                                  <a:shade val="47000"/>
                                  <a:satMod val="150000"/>
                                </a:srgbClr>
                              </a:gs>
                              <a:gs pos="100000">
                                <a:srgbClr val="000000">
                                  <a:shade val="39000"/>
                                  <a:satMod val="150000"/>
                                </a:srgbClr>
                              </a:gs>
                            </a:gsLst>
                            <a:lin ang="5400000"/>
                          </a:gradFill>
                          <a:effectLst>
                            <a:outerShdw blurRad="50800" algn="tl" rotWithShape="0">
                              <a:srgbClr val="000000"/>
                            </a:outerShdw>
                          </a:effectLst>
                          <a:latin typeface="Georgia" pitchFamily="18" charset="0"/>
                          <a:hlinkClick r:id="rId3" action="ppaction://hlinksldjump"/>
                        </a:rPr>
                        <a:t>2</a:t>
                      </a:r>
                      <a:endParaRPr lang="ru-RU" sz="4000" b="1" cap="none" spc="0" dirty="0">
                        <a:ln w="17780" cmpd="sng">
                          <a:solidFill>
                            <a:srgbClr val="FFFFFF"/>
                          </a:solidFill>
                          <a:prstDash val="solid"/>
                          <a:miter lim="800000"/>
                        </a:ln>
                        <a:gradFill rotWithShape="1">
                          <a:gsLst>
                            <a:gs pos="0">
                              <a:srgbClr val="000000">
                                <a:tint val="92000"/>
                                <a:shade val="100000"/>
                                <a:satMod val="150000"/>
                              </a:srgbClr>
                            </a:gs>
                            <a:gs pos="49000">
                              <a:srgbClr val="000000">
                                <a:tint val="89000"/>
                                <a:shade val="90000"/>
                                <a:satMod val="150000"/>
                              </a:srgbClr>
                            </a:gs>
                            <a:gs pos="50000">
                              <a:srgbClr val="000000">
                                <a:tint val="100000"/>
                                <a:shade val="75000"/>
                                <a:satMod val="150000"/>
                              </a:srgbClr>
                            </a:gs>
                            <a:gs pos="95000">
                              <a:srgbClr val="000000">
                                <a:shade val="47000"/>
                                <a:satMod val="150000"/>
                              </a:srgbClr>
                            </a:gs>
                            <a:gs pos="100000">
                              <a:srgbClr val="000000">
                                <a:shade val="39000"/>
                                <a:satMod val="150000"/>
                              </a:srgbClr>
                            </a:gs>
                          </a:gsLst>
                          <a:lin ang="5400000"/>
                        </a:gradFill>
                        <a:effectLst>
                          <a:outerShdw blurRad="50800" algn="tl" rotWithShape="0">
                            <a:srgbClr val="000000"/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cap="none" spc="0" dirty="0" smtClean="0">
                          <a:ln w="17780" cmpd="sng">
                            <a:solidFill>
                              <a:srgbClr val="FFFFFF"/>
                            </a:solidFill>
                            <a:prstDash val="solid"/>
                            <a:miter lim="800000"/>
                          </a:ln>
                          <a:gradFill rotWithShape="1">
                            <a:gsLst>
                              <a:gs pos="0">
                                <a:srgbClr val="000000">
                                  <a:tint val="92000"/>
                                  <a:shade val="100000"/>
                                  <a:satMod val="150000"/>
                                </a:srgbClr>
                              </a:gs>
                              <a:gs pos="49000">
                                <a:srgbClr val="000000">
                                  <a:tint val="89000"/>
                                  <a:shade val="90000"/>
                                  <a:satMod val="150000"/>
                                </a:srgbClr>
                              </a:gs>
                              <a:gs pos="50000">
                                <a:srgbClr val="000000">
                                  <a:tint val="100000"/>
                                  <a:shade val="75000"/>
                                  <a:satMod val="150000"/>
                                </a:srgbClr>
                              </a:gs>
                              <a:gs pos="95000">
                                <a:srgbClr val="000000">
                                  <a:shade val="47000"/>
                                  <a:satMod val="150000"/>
                                </a:srgbClr>
                              </a:gs>
                              <a:gs pos="100000">
                                <a:srgbClr val="000000">
                                  <a:shade val="39000"/>
                                  <a:satMod val="150000"/>
                                </a:srgbClr>
                              </a:gs>
                            </a:gsLst>
                            <a:lin ang="5400000"/>
                          </a:gradFill>
                          <a:effectLst>
                            <a:outerShdw blurRad="50800" algn="tl" rotWithShape="0">
                              <a:srgbClr val="000000"/>
                            </a:outerShdw>
                          </a:effectLst>
                          <a:latin typeface="Georgia" pitchFamily="18" charset="0"/>
                          <a:hlinkClick r:id="rId4" action="ppaction://hlinksldjump"/>
                        </a:rPr>
                        <a:t>3</a:t>
                      </a:r>
                      <a:endParaRPr lang="ru-RU" sz="4000" b="1" cap="none" spc="0" dirty="0">
                        <a:ln w="17780" cmpd="sng">
                          <a:solidFill>
                            <a:srgbClr val="FFFFFF"/>
                          </a:solidFill>
                          <a:prstDash val="solid"/>
                          <a:miter lim="800000"/>
                        </a:ln>
                        <a:gradFill rotWithShape="1">
                          <a:gsLst>
                            <a:gs pos="0">
                              <a:srgbClr val="000000">
                                <a:tint val="92000"/>
                                <a:shade val="100000"/>
                                <a:satMod val="150000"/>
                              </a:srgbClr>
                            </a:gs>
                            <a:gs pos="49000">
                              <a:srgbClr val="000000">
                                <a:tint val="89000"/>
                                <a:shade val="90000"/>
                                <a:satMod val="150000"/>
                              </a:srgbClr>
                            </a:gs>
                            <a:gs pos="50000">
                              <a:srgbClr val="000000">
                                <a:tint val="100000"/>
                                <a:shade val="75000"/>
                                <a:satMod val="150000"/>
                              </a:srgbClr>
                            </a:gs>
                            <a:gs pos="95000">
                              <a:srgbClr val="000000">
                                <a:shade val="47000"/>
                                <a:satMod val="150000"/>
                              </a:srgbClr>
                            </a:gs>
                            <a:gs pos="100000">
                              <a:srgbClr val="000000">
                                <a:shade val="39000"/>
                                <a:satMod val="150000"/>
                              </a:srgbClr>
                            </a:gs>
                          </a:gsLst>
                          <a:lin ang="5400000"/>
                        </a:gradFill>
                        <a:effectLst>
                          <a:outerShdw blurRad="50800" algn="tl" rotWithShape="0">
                            <a:srgbClr val="000000"/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cap="none" spc="0" dirty="0" smtClean="0">
                          <a:ln w="17780" cmpd="sng">
                            <a:solidFill>
                              <a:srgbClr val="FFFFFF"/>
                            </a:solidFill>
                            <a:prstDash val="solid"/>
                            <a:miter lim="800000"/>
                          </a:ln>
                          <a:gradFill rotWithShape="1">
                            <a:gsLst>
                              <a:gs pos="0">
                                <a:srgbClr val="000000">
                                  <a:tint val="92000"/>
                                  <a:shade val="100000"/>
                                  <a:satMod val="150000"/>
                                </a:srgbClr>
                              </a:gs>
                              <a:gs pos="49000">
                                <a:srgbClr val="000000">
                                  <a:tint val="89000"/>
                                  <a:shade val="90000"/>
                                  <a:satMod val="150000"/>
                                </a:srgbClr>
                              </a:gs>
                              <a:gs pos="50000">
                                <a:srgbClr val="000000">
                                  <a:tint val="100000"/>
                                  <a:shade val="75000"/>
                                  <a:satMod val="150000"/>
                                </a:srgbClr>
                              </a:gs>
                              <a:gs pos="95000">
                                <a:srgbClr val="000000">
                                  <a:shade val="47000"/>
                                  <a:satMod val="150000"/>
                                </a:srgbClr>
                              </a:gs>
                              <a:gs pos="100000">
                                <a:srgbClr val="000000">
                                  <a:shade val="39000"/>
                                  <a:satMod val="150000"/>
                                </a:srgbClr>
                              </a:gs>
                            </a:gsLst>
                            <a:lin ang="5400000"/>
                          </a:gradFill>
                          <a:effectLst>
                            <a:outerShdw blurRad="50800" algn="tl" rotWithShape="0">
                              <a:srgbClr val="000000"/>
                            </a:outerShdw>
                          </a:effectLst>
                          <a:latin typeface="Georgia" pitchFamily="18" charset="0"/>
                          <a:hlinkClick r:id="rId5" action="ppaction://hlinksldjump"/>
                        </a:rPr>
                        <a:t>4</a:t>
                      </a:r>
                      <a:endParaRPr lang="ru-RU" sz="4000" b="1" cap="none" spc="0" dirty="0">
                        <a:ln w="17780" cmpd="sng">
                          <a:solidFill>
                            <a:srgbClr val="FFFFFF"/>
                          </a:solidFill>
                          <a:prstDash val="solid"/>
                          <a:miter lim="800000"/>
                        </a:ln>
                        <a:gradFill rotWithShape="1">
                          <a:gsLst>
                            <a:gs pos="0">
                              <a:srgbClr val="000000">
                                <a:tint val="92000"/>
                                <a:shade val="100000"/>
                                <a:satMod val="150000"/>
                              </a:srgbClr>
                            </a:gs>
                            <a:gs pos="49000">
                              <a:srgbClr val="000000">
                                <a:tint val="89000"/>
                                <a:shade val="90000"/>
                                <a:satMod val="150000"/>
                              </a:srgbClr>
                            </a:gs>
                            <a:gs pos="50000">
                              <a:srgbClr val="000000">
                                <a:tint val="100000"/>
                                <a:shade val="75000"/>
                                <a:satMod val="150000"/>
                              </a:srgbClr>
                            </a:gs>
                            <a:gs pos="95000">
                              <a:srgbClr val="000000">
                                <a:shade val="47000"/>
                                <a:satMod val="150000"/>
                              </a:srgbClr>
                            </a:gs>
                            <a:gs pos="100000">
                              <a:srgbClr val="000000">
                                <a:shade val="39000"/>
                                <a:satMod val="150000"/>
                              </a:srgbClr>
                            </a:gs>
                          </a:gsLst>
                          <a:lin ang="5400000"/>
                        </a:gradFill>
                        <a:effectLst>
                          <a:outerShdw blurRad="50800" algn="tl" rotWithShape="0">
                            <a:srgbClr val="000000"/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cap="none" spc="0" dirty="0" smtClean="0">
                          <a:ln w="17780" cmpd="sng">
                            <a:solidFill>
                              <a:srgbClr val="FFFFFF"/>
                            </a:solidFill>
                            <a:prstDash val="solid"/>
                            <a:miter lim="800000"/>
                          </a:ln>
                          <a:gradFill rotWithShape="1">
                            <a:gsLst>
                              <a:gs pos="0">
                                <a:srgbClr val="000000">
                                  <a:tint val="92000"/>
                                  <a:shade val="100000"/>
                                  <a:satMod val="150000"/>
                                </a:srgbClr>
                              </a:gs>
                              <a:gs pos="49000">
                                <a:srgbClr val="000000">
                                  <a:tint val="89000"/>
                                  <a:shade val="90000"/>
                                  <a:satMod val="150000"/>
                                </a:srgbClr>
                              </a:gs>
                              <a:gs pos="50000">
                                <a:srgbClr val="000000">
                                  <a:tint val="100000"/>
                                  <a:shade val="75000"/>
                                  <a:satMod val="150000"/>
                                </a:srgbClr>
                              </a:gs>
                              <a:gs pos="95000">
                                <a:srgbClr val="000000">
                                  <a:shade val="47000"/>
                                  <a:satMod val="150000"/>
                                </a:srgbClr>
                              </a:gs>
                              <a:gs pos="100000">
                                <a:srgbClr val="000000">
                                  <a:shade val="39000"/>
                                  <a:satMod val="150000"/>
                                </a:srgbClr>
                              </a:gs>
                            </a:gsLst>
                            <a:lin ang="5400000"/>
                          </a:gradFill>
                          <a:effectLst>
                            <a:outerShdw blurRad="50800" algn="tl" rotWithShape="0">
                              <a:srgbClr val="000000"/>
                            </a:outerShdw>
                          </a:effectLst>
                          <a:latin typeface="Georgia" pitchFamily="18" charset="0"/>
                          <a:hlinkClick r:id="rId6" action="ppaction://hlinksldjump"/>
                        </a:rPr>
                        <a:t>5</a:t>
                      </a:r>
                      <a:endParaRPr lang="ru-RU" sz="4000" b="1" cap="none" spc="0" dirty="0">
                        <a:ln w="17780" cmpd="sng">
                          <a:solidFill>
                            <a:srgbClr val="FFFFFF"/>
                          </a:solidFill>
                          <a:prstDash val="solid"/>
                          <a:miter lim="800000"/>
                        </a:ln>
                        <a:gradFill rotWithShape="1">
                          <a:gsLst>
                            <a:gs pos="0">
                              <a:srgbClr val="000000">
                                <a:tint val="92000"/>
                                <a:shade val="100000"/>
                                <a:satMod val="150000"/>
                              </a:srgbClr>
                            </a:gs>
                            <a:gs pos="49000">
                              <a:srgbClr val="000000">
                                <a:tint val="89000"/>
                                <a:shade val="90000"/>
                                <a:satMod val="150000"/>
                              </a:srgbClr>
                            </a:gs>
                            <a:gs pos="50000">
                              <a:srgbClr val="000000">
                                <a:tint val="100000"/>
                                <a:shade val="75000"/>
                                <a:satMod val="150000"/>
                              </a:srgbClr>
                            </a:gs>
                            <a:gs pos="95000">
                              <a:srgbClr val="000000">
                                <a:shade val="47000"/>
                                <a:satMod val="150000"/>
                              </a:srgbClr>
                            </a:gs>
                            <a:gs pos="100000">
                              <a:srgbClr val="000000">
                                <a:shade val="39000"/>
                                <a:satMod val="150000"/>
                              </a:srgbClr>
                            </a:gs>
                          </a:gsLst>
                          <a:lin ang="5400000"/>
                        </a:gradFill>
                        <a:effectLst>
                          <a:outerShdw blurRad="50800" algn="tl" rotWithShape="0">
                            <a:srgbClr val="000000"/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cap="none" spc="0" dirty="0" smtClean="0">
                          <a:ln w="17780" cmpd="sng">
                            <a:solidFill>
                              <a:srgbClr val="FFFFFF"/>
                            </a:solidFill>
                            <a:prstDash val="solid"/>
                            <a:miter lim="800000"/>
                          </a:ln>
                          <a:gradFill rotWithShape="1">
                            <a:gsLst>
                              <a:gs pos="0">
                                <a:srgbClr val="000000">
                                  <a:tint val="92000"/>
                                  <a:shade val="100000"/>
                                  <a:satMod val="150000"/>
                                </a:srgbClr>
                              </a:gs>
                              <a:gs pos="49000">
                                <a:srgbClr val="000000">
                                  <a:tint val="89000"/>
                                  <a:shade val="90000"/>
                                  <a:satMod val="150000"/>
                                </a:srgbClr>
                              </a:gs>
                              <a:gs pos="50000">
                                <a:srgbClr val="000000">
                                  <a:tint val="100000"/>
                                  <a:shade val="75000"/>
                                  <a:satMod val="150000"/>
                                </a:srgbClr>
                              </a:gs>
                              <a:gs pos="95000">
                                <a:srgbClr val="000000">
                                  <a:shade val="47000"/>
                                  <a:satMod val="150000"/>
                                </a:srgbClr>
                              </a:gs>
                              <a:gs pos="100000">
                                <a:srgbClr val="000000">
                                  <a:shade val="39000"/>
                                  <a:satMod val="150000"/>
                                </a:srgbClr>
                              </a:gs>
                            </a:gsLst>
                            <a:lin ang="5400000"/>
                          </a:gradFill>
                          <a:effectLst>
                            <a:outerShdw blurRad="50800" algn="tl" rotWithShape="0">
                              <a:srgbClr val="000000"/>
                            </a:outerShdw>
                          </a:effectLst>
                          <a:latin typeface="Georgia" pitchFamily="18" charset="0"/>
                          <a:hlinkClick r:id="rId7" action="ppaction://hlinksldjump"/>
                        </a:rPr>
                        <a:t>6</a:t>
                      </a:r>
                      <a:endParaRPr lang="ru-RU" sz="4000" b="1" cap="none" spc="0" dirty="0">
                        <a:ln w="17780" cmpd="sng">
                          <a:solidFill>
                            <a:srgbClr val="FFFFFF"/>
                          </a:solidFill>
                          <a:prstDash val="solid"/>
                          <a:miter lim="800000"/>
                        </a:ln>
                        <a:gradFill rotWithShape="1">
                          <a:gsLst>
                            <a:gs pos="0">
                              <a:srgbClr val="000000">
                                <a:tint val="92000"/>
                                <a:shade val="100000"/>
                                <a:satMod val="150000"/>
                              </a:srgbClr>
                            </a:gs>
                            <a:gs pos="49000">
                              <a:srgbClr val="000000">
                                <a:tint val="89000"/>
                                <a:shade val="90000"/>
                                <a:satMod val="150000"/>
                              </a:srgbClr>
                            </a:gs>
                            <a:gs pos="50000">
                              <a:srgbClr val="000000">
                                <a:tint val="100000"/>
                                <a:shade val="75000"/>
                                <a:satMod val="150000"/>
                              </a:srgbClr>
                            </a:gs>
                            <a:gs pos="95000">
                              <a:srgbClr val="000000">
                                <a:shade val="47000"/>
                                <a:satMod val="150000"/>
                              </a:srgbClr>
                            </a:gs>
                            <a:gs pos="100000">
                              <a:srgbClr val="000000">
                                <a:shade val="39000"/>
                                <a:satMod val="150000"/>
                              </a:srgbClr>
                            </a:gs>
                          </a:gsLst>
                          <a:lin ang="5400000"/>
                        </a:gradFill>
                        <a:effectLst>
                          <a:outerShdw blurRad="50800" algn="tl" rotWithShape="0">
                            <a:srgbClr val="000000"/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</a:tr>
              <a:tr h="1080000">
                <a:tc>
                  <a:txBody>
                    <a:bodyPr/>
                    <a:lstStyle/>
                    <a:p>
                      <a:pPr algn="ctr"/>
                      <a:r>
                        <a:rPr lang="ru-RU" sz="4000" b="1" cap="none" spc="0" dirty="0" smtClean="0">
                          <a:ln w="17780" cmpd="sng">
                            <a:solidFill>
                              <a:srgbClr val="FFFFFF"/>
                            </a:solidFill>
                            <a:prstDash val="solid"/>
                            <a:miter lim="800000"/>
                          </a:ln>
                          <a:gradFill rotWithShape="1">
                            <a:gsLst>
                              <a:gs pos="0">
                                <a:srgbClr val="000000">
                                  <a:tint val="92000"/>
                                  <a:shade val="100000"/>
                                  <a:satMod val="150000"/>
                                </a:srgbClr>
                              </a:gs>
                              <a:gs pos="49000">
                                <a:srgbClr val="000000">
                                  <a:tint val="89000"/>
                                  <a:shade val="90000"/>
                                  <a:satMod val="150000"/>
                                </a:srgbClr>
                              </a:gs>
                              <a:gs pos="50000">
                                <a:srgbClr val="000000">
                                  <a:tint val="100000"/>
                                  <a:shade val="75000"/>
                                  <a:satMod val="150000"/>
                                </a:srgbClr>
                              </a:gs>
                              <a:gs pos="95000">
                                <a:srgbClr val="000000">
                                  <a:shade val="47000"/>
                                  <a:satMod val="150000"/>
                                </a:srgbClr>
                              </a:gs>
                              <a:gs pos="100000">
                                <a:srgbClr val="000000">
                                  <a:shade val="39000"/>
                                  <a:satMod val="150000"/>
                                </a:srgbClr>
                              </a:gs>
                            </a:gsLst>
                            <a:lin ang="5400000"/>
                          </a:gradFill>
                          <a:effectLst>
                            <a:outerShdw blurRad="50800" algn="tl" rotWithShape="0">
                              <a:srgbClr val="000000"/>
                            </a:outerShdw>
                          </a:effectLst>
                          <a:latin typeface="Georgia" pitchFamily="18" charset="0"/>
                          <a:hlinkClick r:id="rId8" action="ppaction://hlinksldjump"/>
                        </a:rPr>
                        <a:t>7</a:t>
                      </a:r>
                      <a:endParaRPr lang="ru-RU" sz="4000" b="1" cap="none" spc="0" dirty="0">
                        <a:ln w="17780" cmpd="sng">
                          <a:solidFill>
                            <a:srgbClr val="FFFFFF"/>
                          </a:solidFill>
                          <a:prstDash val="solid"/>
                          <a:miter lim="800000"/>
                        </a:ln>
                        <a:gradFill rotWithShape="1">
                          <a:gsLst>
                            <a:gs pos="0">
                              <a:srgbClr val="000000">
                                <a:tint val="92000"/>
                                <a:shade val="100000"/>
                                <a:satMod val="150000"/>
                              </a:srgbClr>
                            </a:gs>
                            <a:gs pos="49000">
                              <a:srgbClr val="000000">
                                <a:tint val="89000"/>
                                <a:shade val="90000"/>
                                <a:satMod val="150000"/>
                              </a:srgbClr>
                            </a:gs>
                            <a:gs pos="50000">
                              <a:srgbClr val="000000">
                                <a:tint val="100000"/>
                                <a:shade val="75000"/>
                                <a:satMod val="150000"/>
                              </a:srgbClr>
                            </a:gs>
                            <a:gs pos="95000">
                              <a:srgbClr val="000000">
                                <a:shade val="47000"/>
                                <a:satMod val="150000"/>
                              </a:srgbClr>
                            </a:gs>
                            <a:gs pos="100000">
                              <a:srgbClr val="000000">
                                <a:shade val="39000"/>
                                <a:satMod val="150000"/>
                              </a:srgbClr>
                            </a:gs>
                          </a:gsLst>
                          <a:lin ang="5400000"/>
                        </a:gradFill>
                        <a:effectLst>
                          <a:outerShdw blurRad="50800" algn="tl" rotWithShape="0">
                            <a:srgbClr val="000000"/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cap="none" spc="0" dirty="0" smtClean="0">
                          <a:ln w="17780" cmpd="sng">
                            <a:solidFill>
                              <a:srgbClr val="FFFFFF"/>
                            </a:solidFill>
                            <a:prstDash val="solid"/>
                            <a:miter lim="800000"/>
                          </a:ln>
                          <a:gradFill rotWithShape="1">
                            <a:gsLst>
                              <a:gs pos="0">
                                <a:srgbClr val="000000">
                                  <a:tint val="92000"/>
                                  <a:shade val="100000"/>
                                  <a:satMod val="150000"/>
                                </a:srgbClr>
                              </a:gs>
                              <a:gs pos="49000">
                                <a:srgbClr val="000000">
                                  <a:tint val="89000"/>
                                  <a:shade val="90000"/>
                                  <a:satMod val="150000"/>
                                </a:srgbClr>
                              </a:gs>
                              <a:gs pos="50000">
                                <a:srgbClr val="000000">
                                  <a:tint val="100000"/>
                                  <a:shade val="75000"/>
                                  <a:satMod val="150000"/>
                                </a:srgbClr>
                              </a:gs>
                              <a:gs pos="95000">
                                <a:srgbClr val="000000">
                                  <a:shade val="47000"/>
                                  <a:satMod val="150000"/>
                                </a:srgbClr>
                              </a:gs>
                              <a:gs pos="100000">
                                <a:srgbClr val="000000">
                                  <a:shade val="39000"/>
                                  <a:satMod val="150000"/>
                                </a:srgbClr>
                              </a:gs>
                            </a:gsLst>
                            <a:lin ang="5400000"/>
                          </a:gradFill>
                          <a:effectLst>
                            <a:outerShdw blurRad="50800" algn="tl" rotWithShape="0">
                              <a:srgbClr val="000000"/>
                            </a:outerShdw>
                          </a:effectLst>
                          <a:latin typeface="Georgia" pitchFamily="18" charset="0"/>
                          <a:hlinkClick r:id="rId9" action="ppaction://hlinksldjump"/>
                        </a:rPr>
                        <a:t>8</a:t>
                      </a:r>
                      <a:endParaRPr lang="ru-RU" sz="4000" b="1" cap="none" spc="0" dirty="0">
                        <a:ln w="17780" cmpd="sng">
                          <a:solidFill>
                            <a:srgbClr val="FFFFFF"/>
                          </a:solidFill>
                          <a:prstDash val="solid"/>
                          <a:miter lim="800000"/>
                        </a:ln>
                        <a:gradFill rotWithShape="1">
                          <a:gsLst>
                            <a:gs pos="0">
                              <a:srgbClr val="000000">
                                <a:tint val="92000"/>
                                <a:shade val="100000"/>
                                <a:satMod val="150000"/>
                              </a:srgbClr>
                            </a:gs>
                            <a:gs pos="49000">
                              <a:srgbClr val="000000">
                                <a:tint val="89000"/>
                                <a:shade val="90000"/>
                                <a:satMod val="150000"/>
                              </a:srgbClr>
                            </a:gs>
                            <a:gs pos="50000">
                              <a:srgbClr val="000000">
                                <a:tint val="100000"/>
                                <a:shade val="75000"/>
                                <a:satMod val="150000"/>
                              </a:srgbClr>
                            </a:gs>
                            <a:gs pos="95000">
                              <a:srgbClr val="000000">
                                <a:shade val="47000"/>
                                <a:satMod val="150000"/>
                              </a:srgbClr>
                            </a:gs>
                            <a:gs pos="100000">
                              <a:srgbClr val="000000">
                                <a:shade val="39000"/>
                                <a:satMod val="150000"/>
                              </a:srgbClr>
                            </a:gs>
                          </a:gsLst>
                          <a:lin ang="5400000"/>
                        </a:gradFill>
                        <a:effectLst>
                          <a:outerShdw blurRad="50800" algn="tl" rotWithShape="0">
                            <a:srgbClr val="000000"/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cap="none" spc="0" dirty="0" smtClean="0">
                          <a:ln w="17780" cmpd="sng">
                            <a:solidFill>
                              <a:srgbClr val="FFFFFF"/>
                            </a:solidFill>
                            <a:prstDash val="solid"/>
                            <a:miter lim="800000"/>
                          </a:ln>
                          <a:gradFill rotWithShape="1">
                            <a:gsLst>
                              <a:gs pos="0">
                                <a:srgbClr val="000000">
                                  <a:tint val="92000"/>
                                  <a:shade val="100000"/>
                                  <a:satMod val="150000"/>
                                </a:srgbClr>
                              </a:gs>
                              <a:gs pos="49000">
                                <a:srgbClr val="000000">
                                  <a:tint val="89000"/>
                                  <a:shade val="90000"/>
                                  <a:satMod val="150000"/>
                                </a:srgbClr>
                              </a:gs>
                              <a:gs pos="50000">
                                <a:srgbClr val="000000">
                                  <a:tint val="100000"/>
                                  <a:shade val="75000"/>
                                  <a:satMod val="150000"/>
                                </a:srgbClr>
                              </a:gs>
                              <a:gs pos="95000">
                                <a:srgbClr val="000000">
                                  <a:shade val="47000"/>
                                  <a:satMod val="150000"/>
                                </a:srgbClr>
                              </a:gs>
                              <a:gs pos="100000">
                                <a:srgbClr val="000000">
                                  <a:shade val="39000"/>
                                  <a:satMod val="150000"/>
                                </a:srgbClr>
                              </a:gs>
                            </a:gsLst>
                            <a:lin ang="5400000"/>
                          </a:gradFill>
                          <a:effectLst>
                            <a:outerShdw blurRad="50800" algn="tl" rotWithShape="0">
                              <a:srgbClr val="000000"/>
                            </a:outerShdw>
                          </a:effectLst>
                          <a:latin typeface="Georgia" pitchFamily="18" charset="0"/>
                          <a:hlinkClick r:id="rId10" action="ppaction://hlinksldjump"/>
                        </a:rPr>
                        <a:t>9</a:t>
                      </a:r>
                      <a:endParaRPr lang="ru-RU" sz="4000" b="1" cap="none" spc="0" dirty="0">
                        <a:ln w="17780" cmpd="sng">
                          <a:solidFill>
                            <a:srgbClr val="FFFFFF"/>
                          </a:solidFill>
                          <a:prstDash val="solid"/>
                          <a:miter lim="800000"/>
                        </a:ln>
                        <a:gradFill rotWithShape="1">
                          <a:gsLst>
                            <a:gs pos="0">
                              <a:srgbClr val="000000">
                                <a:tint val="92000"/>
                                <a:shade val="100000"/>
                                <a:satMod val="150000"/>
                              </a:srgbClr>
                            </a:gs>
                            <a:gs pos="49000">
                              <a:srgbClr val="000000">
                                <a:tint val="89000"/>
                                <a:shade val="90000"/>
                                <a:satMod val="150000"/>
                              </a:srgbClr>
                            </a:gs>
                            <a:gs pos="50000">
                              <a:srgbClr val="000000">
                                <a:tint val="100000"/>
                                <a:shade val="75000"/>
                                <a:satMod val="150000"/>
                              </a:srgbClr>
                            </a:gs>
                            <a:gs pos="95000">
                              <a:srgbClr val="000000">
                                <a:shade val="47000"/>
                                <a:satMod val="150000"/>
                              </a:srgbClr>
                            </a:gs>
                            <a:gs pos="100000">
                              <a:srgbClr val="000000">
                                <a:shade val="39000"/>
                                <a:satMod val="150000"/>
                              </a:srgbClr>
                            </a:gs>
                          </a:gsLst>
                          <a:lin ang="5400000"/>
                        </a:gradFill>
                        <a:effectLst>
                          <a:outerShdw blurRad="50800" algn="tl" rotWithShape="0">
                            <a:srgbClr val="000000"/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cap="none" spc="0" dirty="0" smtClean="0">
                          <a:ln w="17780" cmpd="sng">
                            <a:solidFill>
                              <a:srgbClr val="FFFFFF"/>
                            </a:solidFill>
                            <a:prstDash val="solid"/>
                            <a:miter lim="800000"/>
                          </a:ln>
                          <a:gradFill rotWithShape="1">
                            <a:gsLst>
                              <a:gs pos="0">
                                <a:srgbClr val="000000">
                                  <a:tint val="92000"/>
                                  <a:shade val="100000"/>
                                  <a:satMod val="150000"/>
                                </a:srgbClr>
                              </a:gs>
                              <a:gs pos="49000">
                                <a:srgbClr val="000000">
                                  <a:tint val="89000"/>
                                  <a:shade val="90000"/>
                                  <a:satMod val="150000"/>
                                </a:srgbClr>
                              </a:gs>
                              <a:gs pos="50000">
                                <a:srgbClr val="000000">
                                  <a:tint val="100000"/>
                                  <a:shade val="75000"/>
                                  <a:satMod val="150000"/>
                                </a:srgbClr>
                              </a:gs>
                              <a:gs pos="95000">
                                <a:srgbClr val="000000">
                                  <a:shade val="47000"/>
                                  <a:satMod val="150000"/>
                                </a:srgbClr>
                              </a:gs>
                              <a:gs pos="100000">
                                <a:srgbClr val="000000">
                                  <a:shade val="39000"/>
                                  <a:satMod val="150000"/>
                                </a:srgbClr>
                              </a:gs>
                            </a:gsLst>
                            <a:lin ang="5400000"/>
                          </a:gradFill>
                          <a:effectLst>
                            <a:outerShdw blurRad="50800" algn="tl" rotWithShape="0">
                              <a:srgbClr val="000000"/>
                            </a:outerShdw>
                          </a:effectLst>
                          <a:latin typeface="Georgia" pitchFamily="18" charset="0"/>
                          <a:hlinkClick r:id="rId11" action="ppaction://hlinksldjump"/>
                        </a:rPr>
                        <a:t>10</a:t>
                      </a:r>
                      <a:endParaRPr lang="ru-RU" sz="4000" b="1" cap="none" spc="0" dirty="0">
                        <a:ln w="17780" cmpd="sng">
                          <a:solidFill>
                            <a:srgbClr val="FFFFFF"/>
                          </a:solidFill>
                          <a:prstDash val="solid"/>
                          <a:miter lim="800000"/>
                        </a:ln>
                        <a:gradFill rotWithShape="1">
                          <a:gsLst>
                            <a:gs pos="0">
                              <a:srgbClr val="000000">
                                <a:tint val="92000"/>
                                <a:shade val="100000"/>
                                <a:satMod val="150000"/>
                              </a:srgbClr>
                            </a:gs>
                            <a:gs pos="49000">
                              <a:srgbClr val="000000">
                                <a:tint val="89000"/>
                                <a:shade val="90000"/>
                                <a:satMod val="150000"/>
                              </a:srgbClr>
                            </a:gs>
                            <a:gs pos="50000">
                              <a:srgbClr val="000000">
                                <a:tint val="100000"/>
                                <a:shade val="75000"/>
                                <a:satMod val="150000"/>
                              </a:srgbClr>
                            </a:gs>
                            <a:gs pos="95000">
                              <a:srgbClr val="000000">
                                <a:shade val="47000"/>
                                <a:satMod val="150000"/>
                              </a:srgbClr>
                            </a:gs>
                            <a:gs pos="100000">
                              <a:srgbClr val="000000">
                                <a:shade val="39000"/>
                                <a:satMod val="150000"/>
                              </a:srgbClr>
                            </a:gs>
                          </a:gsLst>
                          <a:lin ang="5400000"/>
                        </a:gradFill>
                        <a:effectLst>
                          <a:outerShdw blurRad="50800" algn="tl" rotWithShape="0">
                            <a:srgbClr val="000000"/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cap="none" spc="0" dirty="0" smtClean="0">
                          <a:ln w="17780" cmpd="sng">
                            <a:solidFill>
                              <a:srgbClr val="FFFFFF"/>
                            </a:solidFill>
                            <a:prstDash val="solid"/>
                            <a:miter lim="800000"/>
                          </a:ln>
                          <a:gradFill rotWithShape="1">
                            <a:gsLst>
                              <a:gs pos="0">
                                <a:srgbClr val="000000">
                                  <a:tint val="92000"/>
                                  <a:shade val="100000"/>
                                  <a:satMod val="150000"/>
                                </a:srgbClr>
                              </a:gs>
                              <a:gs pos="49000">
                                <a:srgbClr val="000000">
                                  <a:tint val="89000"/>
                                  <a:shade val="90000"/>
                                  <a:satMod val="150000"/>
                                </a:srgbClr>
                              </a:gs>
                              <a:gs pos="50000">
                                <a:srgbClr val="000000">
                                  <a:tint val="100000"/>
                                  <a:shade val="75000"/>
                                  <a:satMod val="150000"/>
                                </a:srgbClr>
                              </a:gs>
                              <a:gs pos="95000">
                                <a:srgbClr val="000000">
                                  <a:shade val="47000"/>
                                  <a:satMod val="150000"/>
                                </a:srgbClr>
                              </a:gs>
                              <a:gs pos="100000">
                                <a:srgbClr val="000000">
                                  <a:shade val="39000"/>
                                  <a:satMod val="150000"/>
                                </a:srgbClr>
                              </a:gs>
                            </a:gsLst>
                            <a:lin ang="5400000"/>
                          </a:gradFill>
                          <a:effectLst>
                            <a:outerShdw blurRad="50800" algn="tl" rotWithShape="0">
                              <a:srgbClr val="000000"/>
                            </a:outerShdw>
                          </a:effectLst>
                          <a:latin typeface="Georgia" pitchFamily="18" charset="0"/>
                          <a:hlinkClick r:id="rId12" action="ppaction://hlinksldjump"/>
                        </a:rPr>
                        <a:t>11</a:t>
                      </a:r>
                      <a:endParaRPr lang="ru-RU" sz="4000" b="1" cap="none" spc="0" dirty="0">
                        <a:ln w="17780" cmpd="sng">
                          <a:solidFill>
                            <a:srgbClr val="FFFFFF"/>
                          </a:solidFill>
                          <a:prstDash val="solid"/>
                          <a:miter lim="800000"/>
                        </a:ln>
                        <a:gradFill rotWithShape="1">
                          <a:gsLst>
                            <a:gs pos="0">
                              <a:srgbClr val="000000">
                                <a:tint val="92000"/>
                                <a:shade val="100000"/>
                                <a:satMod val="150000"/>
                              </a:srgbClr>
                            </a:gs>
                            <a:gs pos="49000">
                              <a:srgbClr val="000000">
                                <a:tint val="89000"/>
                                <a:shade val="90000"/>
                                <a:satMod val="150000"/>
                              </a:srgbClr>
                            </a:gs>
                            <a:gs pos="50000">
                              <a:srgbClr val="000000">
                                <a:tint val="100000"/>
                                <a:shade val="75000"/>
                                <a:satMod val="150000"/>
                              </a:srgbClr>
                            </a:gs>
                            <a:gs pos="95000">
                              <a:srgbClr val="000000">
                                <a:shade val="47000"/>
                                <a:satMod val="150000"/>
                              </a:srgbClr>
                            </a:gs>
                            <a:gs pos="100000">
                              <a:srgbClr val="000000">
                                <a:shade val="39000"/>
                                <a:satMod val="150000"/>
                              </a:srgbClr>
                            </a:gs>
                          </a:gsLst>
                          <a:lin ang="5400000"/>
                        </a:gradFill>
                        <a:effectLst>
                          <a:outerShdw blurRad="50800" algn="tl" rotWithShape="0">
                            <a:srgbClr val="000000"/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cap="none" spc="0" dirty="0" smtClean="0">
                          <a:ln w="17780" cmpd="sng">
                            <a:solidFill>
                              <a:srgbClr val="FFFFFF"/>
                            </a:solidFill>
                            <a:prstDash val="solid"/>
                            <a:miter lim="800000"/>
                          </a:ln>
                          <a:gradFill rotWithShape="1">
                            <a:gsLst>
                              <a:gs pos="0">
                                <a:srgbClr val="000000">
                                  <a:tint val="92000"/>
                                  <a:shade val="100000"/>
                                  <a:satMod val="150000"/>
                                </a:srgbClr>
                              </a:gs>
                              <a:gs pos="49000">
                                <a:srgbClr val="000000">
                                  <a:tint val="89000"/>
                                  <a:shade val="90000"/>
                                  <a:satMod val="150000"/>
                                </a:srgbClr>
                              </a:gs>
                              <a:gs pos="50000">
                                <a:srgbClr val="000000">
                                  <a:tint val="100000"/>
                                  <a:shade val="75000"/>
                                  <a:satMod val="150000"/>
                                </a:srgbClr>
                              </a:gs>
                              <a:gs pos="95000">
                                <a:srgbClr val="000000">
                                  <a:shade val="47000"/>
                                  <a:satMod val="150000"/>
                                </a:srgbClr>
                              </a:gs>
                              <a:gs pos="100000">
                                <a:srgbClr val="000000">
                                  <a:shade val="39000"/>
                                  <a:satMod val="150000"/>
                                </a:srgbClr>
                              </a:gs>
                            </a:gsLst>
                            <a:lin ang="5400000"/>
                          </a:gradFill>
                          <a:effectLst>
                            <a:outerShdw blurRad="50800" algn="tl" rotWithShape="0">
                              <a:srgbClr val="000000"/>
                            </a:outerShdw>
                          </a:effectLst>
                          <a:latin typeface="Georgia" pitchFamily="18" charset="0"/>
                          <a:hlinkClick r:id="rId13" action="ppaction://hlinksldjump"/>
                        </a:rPr>
                        <a:t>12</a:t>
                      </a:r>
                      <a:endParaRPr lang="ru-RU" sz="4000" b="1" cap="none" spc="0" dirty="0">
                        <a:ln w="17780" cmpd="sng">
                          <a:solidFill>
                            <a:srgbClr val="FFFFFF"/>
                          </a:solidFill>
                          <a:prstDash val="solid"/>
                          <a:miter lim="800000"/>
                        </a:ln>
                        <a:gradFill rotWithShape="1">
                          <a:gsLst>
                            <a:gs pos="0">
                              <a:srgbClr val="000000">
                                <a:tint val="92000"/>
                                <a:shade val="100000"/>
                                <a:satMod val="150000"/>
                              </a:srgbClr>
                            </a:gs>
                            <a:gs pos="49000">
                              <a:srgbClr val="000000">
                                <a:tint val="89000"/>
                                <a:shade val="90000"/>
                                <a:satMod val="150000"/>
                              </a:srgbClr>
                            </a:gs>
                            <a:gs pos="50000">
                              <a:srgbClr val="000000">
                                <a:tint val="100000"/>
                                <a:shade val="75000"/>
                                <a:satMod val="150000"/>
                              </a:srgbClr>
                            </a:gs>
                            <a:gs pos="95000">
                              <a:srgbClr val="000000">
                                <a:shade val="47000"/>
                                <a:satMod val="150000"/>
                              </a:srgbClr>
                            </a:gs>
                            <a:gs pos="100000">
                              <a:srgbClr val="000000">
                                <a:shade val="39000"/>
                                <a:satMod val="150000"/>
                              </a:srgbClr>
                            </a:gs>
                          </a:gsLst>
                          <a:lin ang="5400000"/>
                        </a:gradFill>
                        <a:effectLst>
                          <a:outerShdw blurRad="50800" algn="tl" rotWithShape="0">
                            <a:srgbClr val="000000"/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</a:tr>
              <a:tr h="1080000">
                <a:tc>
                  <a:txBody>
                    <a:bodyPr/>
                    <a:lstStyle/>
                    <a:p>
                      <a:pPr algn="ctr"/>
                      <a:r>
                        <a:rPr lang="ru-RU" sz="4000" b="1" cap="none" spc="0" dirty="0" smtClean="0">
                          <a:ln w="17780" cmpd="sng">
                            <a:solidFill>
                              <a:srgbClr val="FFFFFF"/>
                            </a:solidFill>
                            <a:prstDash val="solid"/>
                            <a:miter lim="800000"/>
                          </a:ln>
                          <a:gradFill rotWithShape="1">
                            <a:gsLst>
                              <a:gs pos="0">
                                <a:srgbClr val="000000">
                                  <a:tint val="92000"/>
                                  <a:shade val="100000"/>
                                  <a:satMod val="150000"/>
                                </a:srgbClr>
                              </a:gs>
                              <a:gs pos="49000">
                                <a:srgbClr val="000000">
                                  <a:tint val="89000"/>
                                  <a:shade val="90000"/>
                                  <a:satMod val="150000"/>
                                </a:srgbClr>
                              </a:gs>
                              <a:gs pos="50000">
                                <a:srgbClr val="000000">
                                  <a:tint val="100000"/>
                                  <a:shade val="75000"/>
                                  <a:satMod val="150000"/>
                                </a:srgbClr>
                              </a:gs>
                              <a:gs pos="95000">
                                <a:srgbClr val="000000">
                                  <a:shade val="47000"/>
                                  <a:satMod val="150000"/>
                                </a:srgbClr>
                              </a:gs>
                              <a:gs pos="100000">
                                <a:srgbClr val="000000">
                                  <a:shade val="39000"/>
                                  <a:satMod val="150000"/>
                                </a:srgbClr>
                              </a:gs>
                            </a:gsLst>
                            <a:lin ang="5400000"/>
                          </a:gradFill>
                          <a:effectLst>
                            <a:outerShdw blurRad="50800" algn="tl" rotWithShape="0">
                              <a:srgbClr val="000000"/>
                            </a:outerShdw>
                          </a:effectLst>
                          <a:latin typeface="Georgia" pitchFamily="18" charset="0"/>
                          <a:hlinkClick r:id="rId14" action="ppaction://hlinksldjump"/>
                        </a:rPr>
                        <a:t>13</a:t>
                      </a:r>
                      <a:endParaRPr lang="ru-RU" sz="4000" b="1" cap="none" spc="0" dirty="0">
                        <a:ln w="17780" cmpd="sng">
                          <a:solidFill>
                            <a:srgbClr val="FFFFFF"/>
                          </a:solidFill>
                          <a:prstDash val="solid"/>
                          <a:miter lim="800000"/>
                        </a:ln>
                        <a:gradFill rotWithShape="1">
                          <a:gsLst>
                            <a:gs pos="0">
                              <a:srgbClr val="000000">
                                <a:tint val="92000"/>
                                <a:shade val="100000"/>
                                <a:satMod val="150000"/>
                              </a:srgbClr>
                            </a:gs>
                            <a:gs pos="49000">
                              <a:srgbClr val="000000">
                                <a:tint val="89000"/>
                                <a:shade val="90000"/>
                                <a:satMod val="150000"/>
                              </a:srgbClr>
                            </a:gs>
                            <a:gs pos="50000">
                              <a:srgbClr val="000000">
                                <a:tint val="100000"/>
                                <a:shade val="75000"/>
                                <a:satMod val="150000"/>
                              </a:srgbClr>
                            </a:gs>
                            <a:gs pos="95000">
                              <a:srgbClr val="000000">
                                <a:shade val="47000"/>
                                <a:satMod val="150000"/>
                              </a:srgbClr>
                            </a:gs>
                            <a:gs pos="100000">
                              <a:srgbClr val="000000">
                                <a:shade val="39000"/>
                                <a:satMod val="150000"/>
                              </a:srgbClr>
                            </a:gs>
                          </a:gsLst>
                          <a:lin ang="5400000"/>
                        </a:gradFill>
                        <a:effectLst>
                          <a:outerShdw blurRad="50800" algn="tl" rotWithShape="0">
                            <a:srgbClr val="000000"/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cap="none" spc="0" dirty="0" smtClean="0">
                          <a:ln w="17780" cmpd="sng">
                            <a:solidFill>
                              <a:srgbClr val="FFFFFF"/>
                            </a:solidFill>
                            <a:prstDash val="solid"/>
                            <a:miter lim="800000"/>
                          </a:ln>
                          <a:gradFill rotWithShape="1">
                            <a:gsLst>
                              <a:gs pos="0">
                                <a:srgbClr val="000000">
                                  <a:tint val="92000"/>
                                  <a:shade val="100000"/>
                                  <a:satMod val="150000"/>
                                </a:srgbClr>
                              </a:gs>
                              <a:gs pos="49000">
                                <a:srgbClr val="000000">
                                  <a:tint val="89000"/>
                                  <a:shade val="90000"/>
                                  <a:satMod val="150000"/>
                                </a:srgbClr>
                              </a:gs>
                              <a:gs pos="50000">
                                <a:srgbClr val="000000">
                                  <a:tint val="100000"/>
                                  <a:shade val="75000"/>
                                  <a:satMod val="150000"/>
                                </a:srgbClr>
                              </a:gs>
                              <a:gs pos="95000">
                                <a:srgbClr val="000000">
                                  <a:shade val="47000"/>
                                  <a:satMod val="150000"/>
                                </a:srgbClr>
                              </a:gs>
                              <a:gs pos="100000">
                                <a:srgbClr val="000000">
                                  <a:shade val="39000"/>
                                  <a:satMod val="150000"/>
                                </a:srgbClr>
                              </a:gs>
                            </a:gsLst>
                            <a:lin ang="5400000"/>
                          </a:gradFill>
                          <a:effectLst>
                            <a:outerShdw blurRad="50800" algn="tl" rotWithShape="0">
                              <a:srgbClr val="000000"/>
                            </a:outerShdw>
                          </a:effectLst>
                          <a:latin typeface="Georgia" pitchFamily="18" charset="0"/>
                          <a:hlinkClick r:id="rId15" action="ppaction://hlinksldjump"/>
                        </a:rPr>
                        <a:t>14</a:t>
                      </a:r>
                      <a:endParaRPr lang="ru-RU" sz="4000" b="1" cap="none" spc="0" dirty="0">
                        <a:ln w="17780" cmpd="sng">
                          <a:solidFill>
                            <a:srgbClr val="FFFFFF"/>
                          </a:solidFill>
                          <a:prstDash val="solid"/>
                          <a:miter lim="800000"/>
                        </a:ln>
                        <a:gradFill rotWithShape="1">
                          <a:gsLst>
                            <a:gs pos="0">
                              <a:srgbClr val="000000">
                                <a:tint val="92000"/>
                                <a:shade val="100000"/>
                                <a:satMod val="150000"/>
                              </a:srgbClr>
                            </a:gs>
                            <a:gs pos="49000">
                              <a:srgbClr val="000000">
                                <a:tint val="89000"/>
                                <a:shade val="90000"/>
                                <a:satMod val="150000"/>
                              </a:srgbClr>
                            </a:gs>
                            <a:gs pos="50000">
                              <a:srgbClr val="000000">
                                <a:tint val="100000"/>
                                <a:shade val="75000"/>
                                <a:satMod val="150000"/>
                              </a:srgbClr>
                            </a:gs>
                            <a:gs pos="95000">
                              <a:srgbClr val="000000">
                                <a:shade val="47000"/>
                                <a:satMod val="150000"/>
                              </a:srgbClr>
                            </a:gs>
                            <a:gs pos="100000">
                              <a:srgbClr val="000000">
                                <a:shade val="39000"/>
                                <a:satMod val="150000"/>
                              </a:srgbClr>
                            </a:gs>
                          </a:gsLst>
                          <a:lin ang="5400000"/>
                        </a:gradFill>
                        <a:effectLst>
                          <a:outerShdw blurRad="50800" algn="tl" rotWithShape="0">
                            <a:srgbClr val="000000"/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cap="none" spc="0" dirty="0" smtClean="0">
                          <a:ln w="17780" cmpd="sng">
                            <a:solidFill>
                              <a:srgbClr val="FFFFFF"/>
                            </a:solidFill>
                            <a:prstDash val="solid"/>
                            <a:miter lim="800000"/>
                          </a:ln>
                          <a:gradFill rotWithShape="1">
                            <a:gsLst>
                              <a:gs pos="0">
                                <a:srgbClr val="000000">
                                  <a:tint val="92000"/>
                                  <a:shade val="100000"/>
                                  <a:satMod val="150000"/>
                                </a:srgbClr>
                              </a:gs>
                              <a:gs pos="49000">
                                <a:srgbClr val="000000">
                                  <a:tint val="89000"/>
                                  <a:shade val="90000"/>
                                  <a:satMod val="150000"/>
                                </a:srgbClr>
                              </a:gs>
                              <a:gs pos="50000">
                                <a:srgbClr val="000000">
                                  <a:tint val="100000"/>
                                  <a:shade val="75000"/>
                                  <a:satMod val="150000"/>
                                </a:srgbClr>
                              </a:gs>
                              <a:gs pos="95000">
                                <a:srgbClr val="000000">
                                  <a:shade val="47000"/>
                                  <a:satMod val="150000"/>
                                </a:srgbClr>
                              </a:gs>
                              <a:gs pos="100000">
                                <a:srgbClr val="000000">
                                  <a:shade val="39000"/>
                                  <a:satMod val="150000"/>
                                </a:srgbClr>
                              </a:gs>
                            </a:gsLst>
                            <a:lin ang="5400000"/>
                          </a:gradFill>
                          <a:effectLst>
                            <a:outerShdw blurRad="50800" algn="tl" rotWithShape="0">
                              <a:srgbClr val="000000"/>
                            </a:outerShdw>
                          </a:effectLst>
                          <a:latin typeface="Georgia" pitchFamily="18" charset="0"/>
                          <a:hlinkClick r:id="rId16" action="ppaction://hlinksldjump"/>
                        </a:rPr>
                        <a:t>15</a:t>
                      </a:r>
                      <a:endParaRPr lang="ru-RU" sz="4000" b="1" cap="none" spc="0" dirty="0">
                        <a:ln w="17780" cmpd="sng">
                          <a:solidFill>
                            <a:srgbClr val="FFFFFF"/>
                          </a:solidFill>
                          <a:prstDash val="solid"/>
                          <a:miter lim="800000"/>
                        </a:ln>
                        <a:gradFill rotWithShape="1">
                          <a:gsLst>
                            <a:gs pos="0">
                              <a:srgbClr val="000000">
                                <a:tint val="92000"/>
                                <a:shade val="100000"/>
                                <a:satMod val="150000"/>
                              </a:srgbClr>
                            </a:gs>
                            <a:gs pos="49000">
                              <a:srgbClr val="000000">
                                <a:tint val="89000"/>
                                <a:shade val="90000"/>
                                <a:satMod val="150000"/>
                              </a:srgbClr>
                            </a:gs>
                            <a:gs pos="50000">
                              <a:srgbClr val="000000">
                                <a:tint val="100000"/>
                                <a:shade val="75000"/>
                                <a:satMod val="150000"/>
                              </a:srgbClr>
                            </a:gs>
                            <a:gs pos="95000">
                              <a:srgbClr val="000000">
                                <a:shade val="47000"/>
                                <a:satMod val="150000"/>
                              </a:srgbClr>
                            </a:gs>
                            <a:gs pos="100000">
                              <a:srgbClr val="000000">
                                <a:shade val="39000"/>
                                <a:satMod val="150000"/>
                              </a:srgbClr>
                            </a:gs>
                          </a:gsLst>
                          <a:lin ang="5400000"/>
                        </a:gradFill>
                        <a:effectLst>
                          <a:outerShdw blurRad="50800" algn="tl" rotWithShape="0">
                            <a:srgbClr val="000000"/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cap="none" spc="0" dirty="0" smtClean="0">
                          <a:ln w="17780" cmpd="sng">
                            <a:solidFill>
                              <a:srgbClr val="FFFFFF"/>
                            </a:solidFill>
                            <a:prstDash val="solid"/>
                            <a:miter lim="800000"/>
                          </a:ln>
                          <a:gradFill rotWithShape="1">
                            <a:gsLst>
                              <a:gs pos="0">
                                <a:srgbClr val="000000">
                                  <a:tint val="92000"/>
                                  <a:shade val="100000"/>
                                  <a:satMod val="150000"/>
                                </a:srgbClr>
                              </a:gs>
                              <a:gs pos="49000">
                                <a:srgbClr val="000000">
                                  <a:tint val="89000"/>
                                  <a:shade val="90000"/>
                                  <a:satMod val="150000"/>
                                </a:srgbClr>
                              </a:gs>
                              <a:gs pos="50000">
                                <a:srgbClr val="000000">
                                  <a:tint val="100000"/>
                                  <a:shade val="75000"/>
                                  <a:satMod val="150000"/>
                                </a:srgbClr>
                              </a:gs>
                              <a:gs pos="95000">
                                <a:srgbClr val="000000">
                                  <a:shade val="47000"/>
                                  <a:satMod val="150000"/>
                                </a:srgbClr>
                              </a:gs>
                              <a:gs pos="100000">
                                <a:srgbClr val="000000">
                                  <a:shade val="39000"/>
                                  <a:satMod val="150000"/>
                                </a:srgbClr>
                              </a:gs>
                            </a:gsLst>
                            <a:lin ang="5400000"/>
                          </a:gradFill>
                          <a:effectLst>
                            <a:outerShdw blurRad="50800" algn="tl" rotWithShape="0">
                              <a:srgbClr val="000000"/>
                            </a:outerShdw>
                          </a:effectLst>
                          <a:latin typeface="Georgia" pitchFamily="18" charset="0"/>
                          <a:hlinkClick r:id="rId17" action="ppaction://hlinksldjump"/>
                        </a:rPr>
                        <a:t>16</a:t>
                      </a:r>
                      <a:endParaRPr lang="ru-RU" sz="4000" b="1" cap="none" spc="0" dirty="0">
                        <a:ln w="17780" cmpd="sng">
                          <a:solidFill>
                            <a:srgbClr val="FFFFFF"/>
                          </a:solidFill>
                          <a:prstDash val="solid"/>
                          <a:miter lim="800000"/>
                        </a:ln>
                        <a:gradFill rotWithShape="1">
                          <a:gsLst>
                            <a:gs pos="0">
                              <a:srgbClr val="000000">
                                <a:tint val="92000"/>
                                <a:shade val="100000"/>
                                <a:satMod val="150000"/>
                              </a:srgbClr>
                            </a:gs>
                            <a:gs pos="49000">
                              <a:srgbClr val="000000">
                                <a:tint val="89000"/>
                                <a:shade val="90000"/>
                                <a:satMod val="150000"/>
                              </a:srgbClr>
                            </a:gs>
                            <a:gs pos="50000">
                              <a:srgbClr val="000000">
                                <a:tint val="100000"/>
                                <a:shade val="75000"/>
                                <a:satMod val="150000"/>
                              </a:srgbClr>
                            </a:gs>
                            <a:gs pos="95000">
                              <a:srgbClr val="000000">
                                <a:shade val="47000"/>
                                <a:satMod val="150000"/>
                              </a:srgbClr>
                            </a:gs>
                            <a:gs pos="100000">
                              <a:srgbClr val="000000">
                                <a:shade val="39000"/>
                                <a:satMod val="150000"/>
                              </a:srgbClr>
                            </a:gs>
                          </a:gsLst>
                          <a:lin ang="5400000"/>
                        </a:gradFill>
                        <a:effectLst>
                          <a:outerShdw blurRad="50800" algn="tl" rotWithShape="0">
                            <a:srgbClr val="000000"/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cap="none" spc="0" dirty="0" smtClean="0">
                          <a:ln w="17780" cmpd="sng">
                            <a:solidFill>
                              <a:srgbClr val="FFFFFF"/>
                            </a:solidFill>
                            <a:prstDash val="solid"/>
                            <a:miter lim="800000"/>
                          </a:ln>
                          <a:gradFill rotWithShape="1">
                            <a:gsLst>
                              <a:gs pos="0">
                                <a:srgbClr val="000000">
                                  <a:tint val="92000"/>
                                  <a:shade val="100000"/>
                                  <a:satMod val="150000"/>
                                </a:srgbClr>
                              </a:gs>
                              <a:gs pos="49000">
                                <a:srgbClr val="000000">
                                  <a:tint val="89000"/>
                                  <a:shade val="90000"/>
                                  <a:satMod val="150000"/>
                                </a:srgbClr>
                              </a:gs>
                              <a:gs pos="50000">
                                <a:srgbClr val="000000">
                                  <a:tint val="100000"/>
                                  <a:shade val="75000"/>
                                  <a:satMod val="150000"/>
                                </a:srgbClr>
                              </a:gs>
                              <a:gs pos="95000">
                                <a:srgbClr val="000000">
                                  <a:shade val="47000"/>
                                  <a:satMod val="150000"/>
                                </a:srgbClr>
                              </a:gs>
                              <a:gs pos="100000">
                                <a:srgbClr val="000000">
                                  <a:shade val="39000"/>
                                  <a:satMod val="150000"/>
                                </a:srgbClr>
                              </a:gs>
                            </a:gsLst>
                            <a:lin ang="5400000"/>
                          </a:gradFill>
                          <a:effectLst>
                            <a:outerShdw blurRad="50800" algn="tl" rotWithShape="0">
                              <a:srgbClr val="000000"/>
                            </a:outerShdw>
                          </a:effectLst>
                          <a:latin typeface="Georgia" pitchFamily="18" charset="0"/>
                          <a:hlinkClick r:id="rId18" action="ppaction://hlinksldjump"/>
                        </a:rPr>
                        <a:t>17</a:t>
                      </a:r>
                      <a:endParaRPr lang="ru-RU" sz="4000" b="1" cap="none" spc="0" dirty="0">
                        <a:ln w="17780" cmpd="sng">
                          <a:solidFill>
                            <a:srgbClr val="FFFFFF"/>
                          </a:solidFill>
                          <a:prstDash val="solid"/>
                          <a:miter lim="800000"/>
                        </a:ln>
                        <a:gradFill rotWithShape="1">
                          <a:gsLst>
                            <a:gs pos="0">
                              <a:srgbClr val="000000">
                                <a:tint val="92000"/>
                                <a:shade val="100000"/>
                                <a:satMod val="150000"/>
                              </a:srgbClr>
                            </a:gs>
                            <a:gs pos="49000">
                              <a:srgbClr val="000000">
                                <a:tint val="89000"/>
                                <a:shade val="90000"/>
                                <a:satMod val="150000"/>
                              </a:srgbClr>
                            </a:gs>
                            <a:gs pos="50000">
                              <a:srgbClr val="000000">
                                <a:tint val="100000"/>
                                <a:shade val="75000"/>
                                <a:satMod val="150000"/>
                              </a:srgbClr>
                            </a:gs>
                            <a:gs pos="95000">
                              <a:srgbClr val="000000">
                                <a:shade val="47000"/>
                                <a:satMod val="150000"/>
                              </a:srgbClr>
                            </a:gs>
                            <a:gs pos="100000">
                              <a:srgbClr val="000000">
                                <a:shade val="39000"/>
                                <a:satMod val="150000"/>
                              </a:srgbClr>
                            </a:gs>
                          </a:gsLst>
                          <a:lin ang="5400000"/>
                        </a:gradFill>
                        <a:effectLst>
                          <a:outerShdw blurRad="50800" algn="tl" rotWithShape="0">
                            <a:srgbClr val="000000"/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cap="none" spc="0" dirty="0" smtClean="0">
                          <a:ln w="17780" cmpd="sng">
                            <a:solidFill>
                              <a:srgbClr val="FFFFFF"/>
                            </a:solidFill>
                            <a:prstDash val="solid"/>
                            <a:miter lim="800000"/>
                          </a:ln>
                          <a:gradFill rotWithShape="1">
                            <a:gsLst>
                              <a:gs pos="0">
                                <a:srgbClr val="000000">
                                  <a:tint val="92000"/>
                                  <a:shade val="100000"/>
                                  <a:satMod val="150000"/>
                                </a:srgbClr>
                              </a:gs>
                              <a:gs pos="49000">
                                <a:srgbClr val="000000">
                                  <a:tint val="89000"/>
                                  <a:shade val="90000"/>
                                  <a:satMod val="150000"/>
                                </a:srgbClr>
                              </a:gs>
                              <a:gs pos="50000">
                                <a:srgbClr val="000000">
                                  <a:tint val="100000"/>
                                  <a:shade val="75000"/>
                                  <a:satMod val="150000"/>
                                </a:srgbClr>
                              </a:gs>
                              <a:gs pos="95000">
                                <a:srgbClr val="000000">
                                  <a:shade val="47000"/>
                                  <a:satMod val="150000"/>
                                </a:srgbClr>
                              </a:gs>
                              <a:gs pos="100000">
                                <a:srgbClr val="000000">
                                  <a:shade val="39000"/>
                                  <a:satMod val="150000"/>
                                </a:srgbClr>
                              </a:gs>
                            </a:gsLst>
                            <a:lin ang="5400000"/>
                          </a:gradFill>
                          <a:effectLst>
                            <a:outerShdw blurRad="50800" algn="tl" rotWithShape="0">
                              <a:srgbClr val="000000"/>
                            </a:outerShdw>
                          </a:effectLst>
                          <a:latin typeface="Georgia" pitchFamily="18" charset="0"/>
                          <a:hlinkClick r:id="rId19" action="ppaction://hlinksldjump"/>
                        </a:rPr>
                        <a:t>18</a:t>
                      </a:r>
                      <a:endParaRPr lang="ru-RU" sz="4000" b="1" cap="none" spc="0" dirty="0">
                        <a:ln w="17780" cmpd="sng">
                          <a:solidFill>
                            <a:srgbClr val="FFFFFF"/>
                          </a:solidFill>
                          <a:prstDash val="solid"/>
                          <a:miter lim="800000"/>
                        </a:ln>
                        <a:gradFill rotWithShape="1">
                          <a:gsLst>
                            <a:gs pos="0">
                              <a:srgbClr val="000000">
                                <a:tint val="92000"/>
                                <a:shade val="100000"/>
                                <a:satMod val="150000"/>
                              </a:srgbClr>
                            </a:gs>
                            <a:gs pos="49000">
                              <a:srgbClr val="000000">
                                <a:tint val="89000"/>
                                <a:shade val="90000"/>
                                <a:satMod val="150000"/>
                              </a:srgbClr>
                            </a:gs>
                            <a:gs pos="50000">
                              <a:srgbClr val="000000">
                                <a:tint val="100000"/>
                                <a:shade val="75000"/>
                                <a:satMod val="150000"/>
                              </a:srgbClr>
                            </a:gs>
                            <a:gs pos="95000">
                              <a:srgbClr val="000000">
                                <a:shade val="47000"/>
                                <a:satMod val="150000"/>
                              </a:srgbClr>
                            </a:gs>
                            <a:gs pos="100000">
                              <a:srgbClr val="000000">
                                <a:shade val="39000"/>
                                <a:satMod val="150000"/>
                              </a:srgbClr>
                            </a:gs>
                          </a:gsLst>
                          <a:lin ang="5400000"/>
                        </a:gradFill>
                        <a:effectLst>
                          <a:outerShdw blurRad="50800" algn="tl" rotWithShape="0">
                            <a:srgbClr val="000000"/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</a:tr>
              <a:tr h="1080000">
                <a:tc>
                  <a:txBody>
                    <a:bodyPr/>
                    <a:lstStyle/>
                    <a:p>
                      <a:pPr algn="ctr"/>
                      <a:r>
                        <a:rPr lang="ru-RU" sz="4000" b="1" cap="none" spc="0" dirty="0" smtClean="0">
                          <a:ln w="17780" cmpd="sng">
                            <a:solidFill>
                              <a:srgbClr val="FFFFFF"/>
                            </a:solidFill>
                            <a:prstDash val="solid"/>
                            <a:miter lim="800000"/>
                          </a:ln>
                          <a:gradFill rotWithShape="1">
                            <a:gsLst>
                              <a:gs pos="0">
                                <a:srgbClr val="000000">
                                  <a:tint val="92000"/>
                                  <a:shade val="100000"/>
                                  <a:satMod val="150000"/>
                                </a:srgbClr>
                              </a:gs>
                              <a:gs pos="49000">
                                <a:srgbClr val="000000">
                                  <a:tint val="89000"/>
                                  <a:shade val="90000"/>
                                  <a:satMod val="150000"/>
                                </a:srgbClr>
                              </a:gs>
                              <a:gs pos="50000">
                                <a:srgbClr val="000000">
                                  <a:tint val="100000"/>
                                  <a:shade val="75000"/>
                                  <a:satMod val="150000"/>
                                </a:srgbClr>
                              </a:gs>
                              <a:gs pos="95000">
                                <a:srgbClr val="000000">
                                  <a:shade val="47000"/>
                                  <a:satMod val="150000"/>
                                </a:srgbClr>
                              </a:gs>
                              <a:gs pos="100000">
                                <a:srgbClr val="000000">
                                  <a:shade val="39000"/>
                                  <a:satMod val="150000"/>
                                </a:srgbClr>
                              </a:gs>
                            </a:gsLst>
                            <a:lin ang="5400000"/>
                          </a:gradFill>
                          <a:effectLst>
                            <a:outerShdw blurRad="50800" algn="tl" rotWithShape="0">
                              <a:srgbClr val="000000"/>
                            </a:outerShdw>
                          </a:effectLst>
                          <a:latin typeface="Georgia" pitchFamily="18" charset="0"/>
                          <a:hlinkClick r:id="rId20" action="ppaction://hlinksldjump"/>
                        </a:rPr>
                        <a:t>19</a:t>
                      </a:r>
                      <a:endParaRPr lang="ru-RU" sz="4000" b="1" cap="none" spc="0" dirty="0">
                        <a:ln w="17780" cmpd="sng">
                          <a:solidFill>
                            <a:srgbClr val="FFFFFF"/>
                          </a:solidFill>
                          <a:prstDash val="solid"/>
                          <a:miter lim="800000"/>
                        </a:ln>
                        <a:gradFill rotWithShape="1">
                          <a:gsLst>
                            <a:gs pos="0">
                              <a:srgbClr val="000000">
                                <a:tint val="92000"/>
                                <a:shade val="100000"/>
                                <a:satMod val="150000"/>
                              </a:srgbClr>
                            </a:gs>
                            <a:gs pos="49000">
                              <a:srgbClr val="000000">
                                <a:tint val="89000"/>
                                <a:shade val="90000"/>
                                <a:satMod val="150000"/>
                              </a:srgbClr>
                            </a:gs>
                            <a:gs pos="50000">
                              <a:srgbClr val="000000">
                                <a:tint val="100000"/>
                                <a:shade val="75000"/>
                                <a:satMod val="150000"/>
                              </a:srgbClr>
                            </a:gs>
                            <a:gs pos="95000">
                              <a:srgbClr val="000000">
                                <a:shade val="47000"/>
                                <a:satMod val="150000"/>
                              </a:srgbClr>
                            </a:gs>
                            <a:gs pos="100000">
                              <a:srgbClr val="000000">
                                <a:shade val="39000"/>
                                <a:satMod val="150000"/>
                              </a:srgbClr>
                            </a:gs>
                          </a:gsLst>
                          <a:lin ang="5400000"/>
                        </a:gradFill>
                        <a:effectLst>
                          <a:outerShdw blurRad="50800" algn="tl" rotWithShape="0">
                            <a:srgbClr val="000000"/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cap="none" spc="0" dirty="0" smtClean="0">
                          <a:ln w="17780" cmpd="sng">
                            <a:solidFill>
                              <a:srgbClr val="FFFFFF"/>
                            </a:solidFill>
                            <a:prstDash val="solid"/>
                            <a:miter lim="800000"/>
                          </a:ln>
                          <a:gradFill rotWithShape="1">
                            <a:gsLst>
                              <a:gs pos="0">
                                <a:srgbClr val="000000">
                                  <a:tint val="92000"/>
                                  <a:shade val="100000"/>
                                  <a:satMod val="150000"/>
                                </a:srgbClr>
                              </a:gs>
                              <a:gs pos="49000">
                                <a:srgbClr val="000000">
                                  <a:tint val="89000"/>
                                  <a:shade val="90000"/>
                                  <a:satMod val="150000"/>
                                </a:srgbClr>
                              </a:gs>
                              <a:gs pos="50000">
                                <a:srgbClr val="000000">
                                  <a:tint val="100000"/>
                                  <a:shade val="75000"/>
                                  <a:satMod val="150000"/>
                                </a:srgbClr>
                              </a:gs>
                              <a:gs pos="95000">
                                <a:srgbClr val="000000">
                                  <a:shade val="47000"/>
                                  <a:satMod val="150000"/>
                                </a:srgbClr>
                              </a:gs>
                              <a:gs pos="100000">
                                <a:srgbClr val="000000">
                                  <a:shade val="39000"/>
                                  <a:satMod val="150000"/>
                                </a:srgbClr>
                              </a:gs>
                            </a:gsLst>
                            <a:lin ang="5400000"/>
                          </a:gradFill>
                          <a:effectLst>
                            <a:outerShdw blurRad="50800" algn="tl" rotWithShape="0">
                              <a:srgbClr val="000000"/>
                            </a:outerShdw>
                          </a:effectLst>
                          <a:latin typeface="Georgia" pitchFamily="18" charset="0"/>
                          <a:hlinkClick r:id="rId21" action="ppaction://hlinksldjump"/>
                        </a:rPr>
                        <a:t>20</a:t>
                      </a:r>
                      <a:endParaRPr lang="ru-RU" sz="4000" b="1" cap="none" spc="0" dirty="0">
                        <a:ln w="17780" cmpd="sng">
                          <a:solidFill>
                            <a:srgbClr val="FFFFFF"/>
                          </a:solidFill>
                          <a:prstDash val="solid"/>
                          <a:miter lim="800000"/>
                        </a:ln>
                        <a:gradFill rotWithShape="1">
                          <a:gsLst>
                            <a:gs pos="0">
                              <a:srgbClr val="000000">
                                <a:tint val="92000"/>
                                <a:shade val="100000"/>
                                <a:satMod val="150000"/>
                              </a:srgbClr>
                            </a:gs>
                            <a:gs pos="49000">
                              <a:srgbClr val="000000">
                                <a:tint val="89000"/>
                                <a:shade val="90000"/>
                                <a:satMod val="150000"/>
                              </a:srgbClr>
                            </a:gs>
                            <a:gs pos="50000">
                              <a:srgbClr val="000000">
                                <a:tint val="100000"/>
                                <a:shade val="75000"/>
                                <a:satMod val="150000"/>
                              </a:srgbClr>
                            </a:gs>
                            <a:gs pos="95000">
                              <a:srgbClr val="000000">
                                <a:shade val="47000"/>
                                <a:satMod val="150000"/>
                              </a:srgbClr>
                            </a:gs>
                            <a:gs pos="100000">
                              <a:srgbClr val="000000">
                                <a:shade val="39000"/>
                                <a:satMod val="150000"/>
                              </a:srgbClr>
                            </a:gs>
                          </a:gsLst>
                          <a:lin ang="5400000"/>
                        </a:gradFill>
                        <a:effectLst>
                          <a:outerShdw blurRad="50800" algn="tl" rotWithShape="0">
                            <a:srgbClr val="000000"/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cap="none" spc="0" dirty="0" smtClean="0">
                          <a:ln w="17780" cmpd="sng">
                            <a:solidFill>
                              <a:srgbClr val="FFFFFF"/>
                            </a:solidFill>
                            <a:prstDash val="solid"/>
                            <a:miter lim="800000"/>
                          </a:ln>
                          <a:gradFill rotWithShape="1">
                            <a:gsLst>
                              <a:gs pos="0">
                                <a:srgbClr val="000000">
                                  <a:tint val="92000"/>
                                  <a:shade val="100000"/>
                                  <a:satMod val="150000"/>
                                </a:srgbClr>
                              </a:gs>
                              <a:gs pos="49000">
                                <a:srgbClr val="000000">
                                  <a:tint val="89000"/>
                                  <a:shade val="90000"/>
                                  <a:satMod val="150000"/>
                                </a:srgbClr>
                              </a:gs>
                              <a:gs pos="50000">
                                <a:srgbClr val="000000">
                                  <a:tint val="100000"/>
                                  <a:shade val="75000"/>
                                  <a:satMod val="150000"/>
                                </a:srgbClr>
                              </a:gs>
                              <a:gs pos="95000">
                                <a:srgbClr val="000000">
                                  <a:shade val="47000"/>
                                  <a:satMod val="150000"/>
                                </a:srgbClr>
                              </a:gs>
                              <a:gs pos="100000">
                                <a:srgbClr val="000000">
                                  <a:shade val="39000"/>
                                  <a:satMod val="150000"/>
                                </a:srgbClr>
                              </a:gs>
                            </a:gsLst>
                            <a:lin ang="5400000"/>
                          </a:gradFill>
                          <a:effectLst>
                            <a:outerShdw blurRad="50800" algn="tl" rotWithShape="0">
                              <a:srgbClr val="000000"/>
                            </a:outerShdw>
                          </a:effectLst>
                          <a:latin typeface="Georgia" pitchFamily="18" charset="0"/>
                          <a:hlinkClick r:id="rId22" action="ppaction://hlinksldjump"/>
                        </a:rPr>
                        <a:t>21</a:t>
                      </a:r>
                      <a:endParaRPr lang="ru-RU" sz="4000" b="1" cap="none" spc="0" dirty="0">
                        <a:ln w="17780" cmpd="sng">
                          <a:solidFill>
                            <a:srgbClr val="FFFFFF"/>
                          </a:solidFill>
                          <a:prstDash val="solid"/>
                          <a:miter lim="800000"/>
                        </a:ln>
                        <a:gradFill rotWithShape="1">
                          <a:gsLst>
                            <a:gs pos="0">
                              <a:srgbClr val="000000">
                                <a:tint val="92000"/>
                                <a:shade val="100000"/>
                                <a:satMod val="150000"/>
                              </a:srgbClr>
                            </a:gs>
                            <a:gs pos="49000">
                              <a:srgbClr val="000000">
                                <a:tint val="89000"/>
                                <a:shade val="90000"/>
                                <a:satMod val="150000"/>
                              </a:srgbClr>
                            </a:gs>
                            <a:gs pos="50000">
                              <a:srgbClr val="000000">
                                <a:tint val="100000"/>
                                <a:shade val="75000"/>
                                <a:satMod val="150000"/>
                              </a:srgbClr>
                            </a:gs>
                            <a:gs pos="95000">
                              <a:srgbClr val="000000">
                                <a:shade val="47000"/>
                                <a:satMod val="150000"/>
                              </a:srgbClr>
                            </a:gs>
                            <a:gs pos="100000">
                              <a:srgbClr val="000000">
                                <a:shade val="39000"/>
                                <a:satMod val="150000"/>
                              </a:srgbClr>
                            </a:gs>
                          </a:gsLst>
                          <a:lin ang="5400000"/>
                        </a:gradFill>
                        <a:effectLst>
                          <a:outerShdw blurRad="50800" algn="tl" rotWithShape="0">
                            <a:srgbClr val="000000"/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cap="none" spc="0" dirty="0" smtClean="0">
                          <a:ln w="17780" cmpd="sng">
                            <a:solidFill>
                              <a:srgbClr val="FFFFFF"/>
                            </a:solidFill>
                            <a:prstDash val="solid"/>
                            <a:miter lim="800000"/>
                          </a:ln>
                          <a:gradFill rotWithShape="1">
                            <a:gsLst>
                              <a:gs pos="0">
                                <a:srgbClr val="000000">
                                  <a:tint val="92000"/>
                                  <a:shade val="100000"/>
                                  <a:satMod val="150000"/>
                                </a:srgbClr>
                              </a:gs>
                              <a:gs pos="49000">
                                <a:srgbClr val="000000">
                                  <a:tint val="89000"/>
                                  <a:shade val="90000"/>
                                  <a:satMod val="150000"/>
                                </a:srgbClr>
                              </a:gs>
                              <a:gs pos="50000">
                                <a:srgbClr val="000000">
                                  <a:tint val="100000"/>
                                  <a:shade val="75000"/>
                                  <a:satMod val="150000"/>
                                </a:srgbClr>
                              </a:gs>
                              <a:gs pos="95000">
                                <a:srgbClr val="000000">
                                  <a:shade val="47000"/>
                                  <a:satMod val="150000"/>
                                </a:srgbClr>
                              </a:gs>
                              <a:gs pos="100000">
                                <a:srgbClr val="000000">
                                  <a:shade val="39000"/>
                                  <a:satMod val="150000"/>
                                </a:srgbClr>
                              </a:gs>
                            </a:gsLst>
                            <a:lin ang="5400000"/>
                          </a:gradFill>
                          <a:effectLst>
                            <a:outerShdw blurRad="50800" algn="tl" rotWithShape="0">
                              <a:srgbClr val="000000"/>
                            </a:outerShdw>
                          </a:effectLst>
                          <a:latin typeface="Georgia" pitchFamily="18" charset="0"/>
                          <a:hlinkClick r:id="rId23" action="ppaction://hlinksldjump"/>
                        </a:rPr>
                        <a:t>22</a:t>
                      </a:r>
                      <a:endParaRPr lang="ru-RU" sz="4000" b="1" cap="none" spc="0" dirty="0">
                        <a:ln w="17780" cmpd="sng">
                          <a:solidFill>
                            <a:srgbClr val="FFFFFF"/>
                          </a:solidFill>
                          <a:prstDash val="solid"/>
                          <a:miter lim="800000"/>
                        </a:ln>
                        <a:gradFill rotWithShape="1">
                          <a:gsLst>
                            <a:gs pos="0">
                              <a:srgbClr val="000000">
                                <a:tint val="92000"/>
                                <a:shade val="100000"/>
                                <a:satMod val="150000"/>
                              </a:srgbClr>
                            </a:gs>
                            <a:gs pos="49000">
                              <a:srgbClr val="000000">
                                <a:tint val="89000"/>
                                <a:shade val="90000"/>
                                <a:satMod val="150000"/>
                              </a:srgbClr>
                            </a:gs>
                            <a:gs pos="50000">
                              <a:srgbClr val="000000">
                                <a:tint val="100000"/>
                                <a:shade val="75000"/>
                                <a:satMod val="150000"/>
                              </a:srgbClr>
                            </a:gs>
                            <a:gs pos="95000">
                              <a:srgbClr val="000000">
                                <a:shade val="47000"/>
                                <a:satMod val="150000"/>
                              </a:srgbClr>
                            </a:gs>
                            <a:gs pos="100000">
                              <a:srgbClr val="000000">
                                <a:shade val="39000"/>
                                <a:satMod val="150000"/>
                              </a:srgbClr>
                            </a:gs>
                          </a:gsLst>
                          <a:lin ang="5400000"/>
                        </a:gradFill>
                        <a:effectLst>
                          <a:outerShdw blurRad="50800" algn="tl" rotWithShape="0">
                            <a:srgbClr val="000000"/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cap="none" spc="0" dirty="0" smtClean="0">
                          <a:ln w="17780" cmpd="sng">
                            <a:solidFill>
                              <a:srgbClr val="FFFFFF"/>
                            </a:solidFill>
                            <a:prstDash val="solid"/>
                            <a:miter lim="800000"/>
                          </a:ln>
                          <a:gradFill rotWithShape="1">
                            <a:gsLst>
                              <a:gs pos="0">
                                <a:srgbClr val="000000">
                                  <a:tint val="92000"/>
                                  <a:shade val="100000"/>
                                  <a:satMod val="150000"/>
                                </a:srgbClr>
                              </a:gs>
                              <a:gs pos="49000">
                                <a:srgbClr val="000000">
                                  <a:tint val="89000"/>
                                  <a:shade val="90000"/>
                                  <a:satMod val="150000"/>
                                </a:srgbClr>
                              </a:gs>
                              <a:gs pos="50000">
                                <a:srgbClr val="000000">
                                  <a:tint val="100000"/>
                                  <a:shade val="75000"/>
                                  <a:satMod val="150000"/>
                                </a:srgbClr>
                              </a:gs>
                              <a:gs pos="95000">
                                <a:srgbClr val="000000">
                                  <a:shade val="47000"/>
                                  <a:satMod val="150000"/>
                                </a:srgbClr>
                              </a:gs>
                              <a:gs pos="100000">
                                <a:srgbClr val="000000">
                                  <a:shade val="39000"/>
                                  <a:satMod val="150000"/>
                                </a:srgbClr>
                              </a:gs>
                            </a:gsLst>
                            <a:lin ang="5400000"/>
                          </a:gradFill>
                          <a:effectLst>
                            <a:outerShdw blurRad="50800" algn="tl" rotWithShape="0">
                              <a:srgbClr val="000000"/>
                            </a:outerShdw>
                          </a:effectLst>
                          <a:latin typeface="Georgia" pitchFamily="18" charset="0"/>
                          <a:hlinkClick r:id="rId24" action="ppaction://hlinksldjump"/>
                        </a:rPr>
                        <a:t>23</a:t>
                      </a:r>
                      <a:endParaRPr lang="ru-RU" sz="4000" b="1" cap="none" spc="0" dirty="0">
                        <a:ln w="17780" cmpd="sng">
                          <a:solidFill>
                            <a:srgbClr val="FFFFFF"/>
                          </a:solidFill>
                          <a:prstDash val="solid"/>
                          <a:miter lim="800000"/>
                        </a:ln>
                        <a:gradFill rotWithShape="1">
                          <a:gsLst>
                            <a:gs pos="0">
                              <a:srgbClr val="000000">
                                <a:tint val="92000"/>
                                <a:shade val="100000"/>
                                <a:satMod val="150000"/>
                              </a:srgbClr>
                            </a:gs>
                            <a:gs pos="49000">
                              <a:srgbClr val="000000">
                                <a:tint val="89000"/>
                                <a:shade val="90000"/>
                                <a:satMod val="150000"/>
                              </a:srgbClr>
                            </a:gs>
                            <a:gs pos="50000">
                              <a:srgbClr val="000000">
                                <a:tint val="100000"/>
                                <a:shade val="75000"/>
                                <a:satMod val="150000"/>
                              </a:srgbClr>
                            </a:gs>
                            <a:gs pos="95000">
                              <a:srgbClr val="000000">
                                <a:shade val="47000"/>
                                <a:satMod val="150000"/>
                              </a:srgbClr>
                            </a:gs>
                            <a:gs pos="100000">
                              <a:srgbClr val="000000">
                                <a:shade val="39000"/>
                                <a:satMod val="150000"/>
                              </a:srgbClr>
                            </a:gs>
                          </a:gsLst>
                          <a:lin ang="5400000"/>
                        </a:gradFill>
                        <a:effectLst>
                          <a:outerShdw blurRad="50800" algn="tl" rotWithShape="0">
                            <a:srgbClr val="000000"/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cap="none" spc="0" dirty="0" smtClean="0">
                          <a:ln w="17780" cmpd="sng">
                            <a:solidFill>
                              <a:srgbClr val="FFFFFF"/>
                            </a:solidFill>
                            <a:prstDash val="solid"/>
                            <a:miter lim="800000"/>
                          </a:ln>
                          <a:gradFill rotWithShape="1">
                            <a:gsLst>
                              <a:gs pos="0">
                                <a:srgbClr val="000000">
                                  <a:tint val="92000"/>
                                  <a:shade val="100000"/>
                                  <a:satMod val="150000"/>
                                </a:srgbClr>
                              </a:gs>
                              <a:gs pos="49000">
                                <a:srgbClr val="000000">
                                  <a:tint val="89000"/>
                                  <a:shade val="90000"/>
                                  <a:satMod val="150000"/>
                                </a:srgbClr>
                              </a:gs>
                              <a:gs pos="50000">
                                <a:srgbClr val="000000">
                                  <a:tint val="100000"/>
                                  <a:shade val="75000"/>
                                  <a:satMod val="150000"/>
                                </a:srgbClr>
                              </a:gs>
                              <a:gs pos="95000">
                                <a:srgbClr val="000000">
                                  <a:shade val="47000"/>
                                  <a:satMod val="150000"/>
                                </a:srgbClr>
                              </a:gs>
                              <a:gs pos="100000">
                                <a:srgbClr val="000000">
                                  <a:shade val="39000"/>
                                  <a:satMod val="150000"/>
                                </a:srgbClr>
                              </a:gs>
                            </a:gsLst>
                            <a:lin ang="5400000"/>
                          </a:gradFill>
                          <a:effectLst>
                            <a:outerShdw blurRad="50800" algn="tl" rotWithShape="0">
                              <a:srgbClr val="000000"/>
                            </a:outerShdw>
                          </a:effectLst>
                          <a:latin typeface="Georgia" pitchFamily="18" charset="0"/>
                          <a:hlinkClick r:id="rId25" action="ppaction://hlinksldjump"/>
                        </a:rPr>
                        <a:t>24</a:t>
                      </a:r>
                      <a:endParaRPr lang="ru-RU" sz="4000" b="1" cap="none" spc="0" dirty="0">
                        <a:ln w="17780" cmpd="sng">
                          <a:solidFill>
                            <a:srgbClr val="FFFFFF"/>
                          </a:solidFill>
                          <a:prstDash val="solid"/>
                          <a:miter lim="800000"/>
                        </a:ln>
                        <a:gradFill rotWithShape="1">
                          <a:gsLst>
                            <a:gs pos="0">
                              <a:srgbClr val="000000">
                                <a:tint val="92000"/>
                                <a:shade val="100000"/>
                                <a:satMod val="150000"/>
                              </a:srgbClr>
                            </a:gs>
                            <a:gs pos="49000">
                              <a:srgbClr val="000000">
                                <a:tint val="89000"/>
                                <a:shade val="90000"/>
                                <a:satMod val="150000"/>
                              </a:srgbClr>
                            </a:gs>
                            <a:gs pos="50000">
                              <a:srgbClr val="000000">
                                <a:tint val="100000"/>
                                <a:shade val="75000"/>
                                <a:satMod val="150000"/>
                              </a:srgbClr>
                            </a:gs>
                            <a:gs pos="95000">
                              <a:srgbClr val="000000">
                                <a:shade val="47000"/>
                                <a:satMod val="150000"/>
                              </a:srgbClr>
                            </a:gs>
                            <a:gs pos="100000">
                              <a:srgbClr val="000000">
                                <a:shade val="39000"/>
                                <a:satMod val="150000"/>
                              </a:srgbClr>
                            </a:gs>
                          </a:gsLst>
                          <a:lin ang="5400000"/>
                        </a:gradFill>
                        <a:effectLst>
                          <a:outerShdw blurRad="50800" algn="tl" rotWithShape="0">
                            <a:srgbClr val="000000"/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</a:tr>
              <a:tr h="1080000">
                <a:tc>
                  <a:txBody>
                    <a:bodyPr/>
                    <a:lstStyle/>
                    <a:p>
                      <a:pPr algn="ctr"/>
                      <a:r>
                        <a:rPr lang="ru-RU" sz="4000" b="1" cap="none" spc="0" dirty="0" smtClean="0">
                          <a:ln w="17780" cmpd="sng">
                            <a:solidFill>
                              <a:srgbClr val="FFFFFF"/>
                            </a:solidFill>
                            <a:prstDash val="solid"/>
                            <a:miter lim="800000"/>
                          </a:ln>
                          <a:gradFill rotWithShape="1">
                            <a:gsLst>
                              <a:gs pos="0">
                                <a:srgbClr val="000000">
                                  <a:tint val="92000"/>
                                  <a:shade val="100000"/>
                                  <a:satMod val="150000"/>
                                </a:srgbClr>
                              </a:gs>
                              <a:gs pos="49000">
                                <a:srgbClr val="000000">
                                  <a:tint val="89000"/>
                                  <a:shade val="90000"/>
                                  <a:satMod val="150000"/>
                                </a:srgbClr>
                              </a:gs>
                              <a:gs pos="50000">
                                <a:srgbClr val="000000">
                                  <a:tint val="100000"/>
                                  <a:shade val="75000"/>
                                  <a:satMod val="150000"/>
                                </a:srgbClr>
                              </a:gs>
                              <a:gs pos="95000">
                                <a:srgbClr val="000000">
                                  <a:shade val="47000"/>
                                  <a:satMod val="150000"/>
                                </a:srgbClr>
                              </a:gs>
                              <a:gs pos="100000">
                                <a:srgbClr val="000000">
                                  <a:shade val="39000"/>
                                  <a:satMod val="150000"/>
                                </a:srgbClr>
                              </a:gs>
                            </a:gsLst>
                            <a:lin ang="5400000"/>
                          </a:gradFill>
                          <a:effectLst>
                            <a:outerShdw blurRad="50800" algn="tl" rotWithShape="0">
                              <a:srgbClr val="000000"/>
                            </a:outerShdw>
                          </a:effectLst>
                          <a:latin typeface="Georgia" pitchFamily="18" charset="0"/>
                          <a:hlinkClick r:id="rId26" action="ppaction://hlinksldjump"/>
                        </a:rPr>
                        <a:t>25</a:t>
                      </a:r>
                      <a:endParaRPr lang="ru-RU" sz="4000" b="1" cap="none" spc="0" dirty="0">
                        <a:ln w="17780" cmpd="sng">
                          <a:solidFill>
                            <a:srgbClr val="FFFFFF"/>
                          </a:solidFill>
                          <a:prstDash val="solid"/>
                          <a:miter lim="800000"/>
                        </a:ln>
                        <a:gradFill rotWithShape="1">
                          <a:gsLst>
                            <a:gs pos="0">
                              <a:srgbClr val="000000">
                                <a:tint val="92000"/>
                                <a:shade val="100000"/>
                                <a:satMod val="150000"/>
                              </a:srgbClr>
                            </a:gs>
                            <a:gs pos="49000">
                              <a:srgbClr val="000000">
                                <a:tint val="89000"/>
                                <a:shade val="90000"/>
                                <a:satMod val="150000"/>
                              </a:srgbClr>
                            </a:gs>
                            <a:gs pos="50000">
                              <a:srgbClr val="000000">
                                <a:tint val="100000"/>
                                <a:shade val="75000"/>
                                <a:satMod val="150000"/>
                              </a:srgbClr>
                            </a:gs>
                            <a:gs pos="95000">
                              <a:srgbClr val="000000">
                                <a:shade val="47000"/>
                                <a:satMod val="150000"/>
                              </a:srgbClr>
                            </a:gs>
                            <a:gs pos="100000">
                              <a:srgbClr val="000000">
                                <a:shade val="39000"/>
                                <a:satMod val="150000"/>
                              </a:srgbClr>
                            </a:gs>
                          </a:gsLst>
                          <a:lin ang="5400000"/>
                        </a:gradFill>
                        <a:effectLst>
                          <a:outerShdw blurRad="50800" algn="tl" rotWithShape="0">
                            <a:srgbClr val="000000"/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cap="none" spc="0" dirty="0" smtClean="0">
                          <a:ln w="17780" cmpd="sng">
                            <a:solidFill>
                              <a:srgbClr val="FFFFFF"/>
                            </a:solidFill>
                            <a:prstDash val="solid"/>
                            <a:miter lim="800000"/>
                          </a:ln>
                          <a:gradFill rotWithShape="1">
                            <a:gsLst>
                              <a:gs pos="0">
                                <a:srgbClr val="000000">
                                  <a:tint val="92000"/>
                                  <a:shade val="100000"/>
                                  <a:satMod val="150000"/>
                                </a:srgbClr>
                              </a:gs>
                              <a:gs pos="49000">
                                <a:srgbClr val="000000">
                                  <a:tint val="89000"/>
                                  <a:shade val="90000"/>
                                  <a:satMod val="150000"/>
                                </a:srgbClr>
                              </a:gs>
                              <a:gs pos="50000">
                                <a:srgbClr val="000000">
                                  <a:tint val="100000"/>
                                  <a:shade val="75000"/>
                                  <a:satMod val="150000"/>
                                </a:srgbClr>
                              </a:gs>
                              <a:gs pos="95000">
                                <a:srgbClr val="000000">
                                  <a:shade val="47000"/>
                                  <a:satMod val="150000"/>
                                </a:srgbClr>
                              </a:gs>
                              <a:gs pos="100000">
                                <a:srgbClr val="000000">
                                  <a:shade val="39000"/>
                                  <a:satMod val="150000"/>
                                </a:srgbClr>
                              </a:gs>
                            </a:gsLst>
                            <a:lin ang="5400000"/>
                          </a:gradFill>
                          <a:effectLst>
                            <a:outerShdw blurRad="50800" algn="tl" rotWithShape="0">
                              <a:srgbClr val="000000"/>
                            </a:outerShdw>
                          </a:effectLst>
                          <a:latin typeface="Georgia" pitchFamily="18" charset="0"/>
                          <a:hlinkClick r:id="rId27" action="ppaction://hlinksldjump"/>
                        </a:rPr>
                        <a:t>26</a:t>
                      </a:r>
                      <a:endParaRPr lang="ru-RU" sz="4000" b="1" cap="none" spc="0" dirty="0">
                        <a:ln w="17780" cmpd="sng">
                          <a:solidFill>
                            <a:srgbClr val="FFFFFF"/>
                          </a:solidFill>
                          <a:prstDash val="solid"/>
                          <a:miter lim="800000"/>
                        </a:ln>
                        <a:gradFill rotWithShape="1">
                          <a:gsLst>
                            <a:gs pos="0">
                              <a:srgbClr val="000000">
                                <a:tint val="92000"/>
                                <a:shade val="100000"/>
                                <a:satMod val="150000"/>
                              </a:srgbClr>
                            </a:gs>
                            <a:gs pos="49000">
                              <a:srgbClr val="000000">
                                <a:tint val="89000"/>
                                <a:shade val="90000"/>
                                <a:satMod val="150000"/>
                              </a:srgbClr>
                            </a:gs>
                            <a:gs pos="50000">
                              <a:srgbClr val="000000">
                                <a:tint val="100000"/>
                                <a:shade val="75000"/>
                                <a:satMod val="150000"/>
                              </a:srgbClr>
                            </a:gs>
                            <a:gs pos="95000">
                              <a:srgbClr val="000000">
                                <a:shade val="47000"/>
                                <a:satMod val="150000"/>
                              </a:srgbClr>
                            </a:gs>
                            <a:gs pos="100000">
                              <a:srgbClr val="000000">
                                <a:shade val="39000"/>
                                <a:satMod val="150000"/>
                              </a:srgbClr>
                            </a:gs>
                          </a:gsLst>
                          <a:lin ang="5400000"/>
                        </a:gradFill>
                        <a:effectLst>
                          <a:outerShdw blurRad="50800" algn="tl" rotWithShape="0">
                            <a:srgbClr val="000000"/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cap="none" spc="0" dirty="0" smtClean="0">
                          <a:ln w="17780" cmpd="sng">
                            <a:solidFill>
                              <a:srgbClr val="FFFFFF"/>
                            </a:solidFill>
                            <a:prstDash val="solid"/>
                            <a:miter lim="800000"/>
                          </a:ln>
                          <a:gradFill rotWithShape="1">
                            <a:gsLst>
                              <a:gs pos="0">
                                <a:srgbClr val="000000">
                                  <a:tint val="92000"/>
                                  <a:shade val="100000"/>
                                  <a:satMod val="150000"/>
                                </a:srgbClr>
                              </a:gs>
                              <a:gs pos="49000">
                                <a:srgbClr val="000000">
                                  <a:tint val="89000"/>
                                  <a:shade val="90000"/>
                                  <a:satMod val="150000"/>
                                </a:srgbClr>
                              </a:gs>
                              <a:gs pos="50000">
                                <a:srgbClr val="000000">
                                  <a:tint val="100000"/>
                                  <a:shade val="75000"/>
                                  <a:satMod val="150000"/>
                                </a:srgbClr>
                              </a:gs>
                              <a:gs pos="95000">
                                <a:srgbClr val="000000">
                                  <a:shade val="47000"/>
                                  <a:satMod val="150000"/>
                                </a:srgbClr>
                              </a:gs>
                              <a:gs pos="100000">
                                <a:srgbClr val="000000">
                                  <a:shade val="39000"/>
                                  <a:satMod val="150000"/>
                                </a:srgbClr>
                              </a:gs>
                            </a:gsLst>
                            <a:lin ang="5400000"/>
                          </a:gradFill>
                          <a:effectLst>
                            <a:outerShdw blurRad="50800" algn="tl" rotWithShape="0">
                              <a:srgbClr val="000000"/>
                            </a:outerShdw>
                          </a:effectLst>
                          <a:latin typeface="Georgia" pitchFamily="18" charset="0"/>
                          <a:hlinkClick r:id="rId28" action="ppaction://hlinksldjump"/>
                        </a:rPr>
                        <a:t>27</a:t>
                      </a:r>
                      <a:endParaRPr lang="ru-RU" sz="4000" b="1" cap="none" spc="0" dirty="0">
                        <a:ln w="17780" cmpd="sng">
                          <a:solidFill>
                            <a:srgbClr val="FFFFFF"/>
                          </a:solidFill>
                          <a:prstDash val="solid"/>
                          <a:miter lim="800000"/>
                        </a:ln>
                        <a:gradFill rotWithShape="1">
                          <a:gsLst>
                            <a:gs pos="0">
                              <a:srgbClr val="000000">
                                <a:tint val="92000"/>
                                <a:shade val="100000"/>
                                <a:satMod val="150000"/>
                              </a:srgbClr>
                            </a:gs>
                            <a:gs pos="49000">
                              <a:srgbClr val="000000">
                                <a:tint val="89000"/>
                                <a:shade val="90000"/>
                                <a:satMod val="150000"/>
                              </a:srgbClr>
                            </a:gs>
                            <a:gs pos="50000">
                              <a:srgbClr val="000000">
                                <a:tint val="100000"/>
                                <a:shade val="75000"/>
                                <a:satMod val="150000"/>
                              </a:srgbClr>
                            </a:gs>
                            <a:gs pos="95000">
                              <a:srgbClr val="000000">
                                <a:shade val="47000"/>
                                <a:satMod val="150000"/>
                              </a:srgbClr>
                            </a:gs>
                            <a:gs pos="100000">
                              <a:srgbClr val="000000">
                                <a:shade val="39000"/>
                                <a:satMod val="150000"/>
                              </a:srgbClr>
                            </a:gs>
                          </a:gsLst>
                          <a:lin ang="5400000"/>
                        </a:gradFill>
                        <a:effectLst>
                          <a:outerShdw blurRad="50800" algn="tl" rotWithShape="0">
                            <a:srgbClr val="000000"/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cap="none" spc="0" dirty="0" smtClean="0">
                          <a:ln w="17780" cmpd="sng">
                            <a:solidFill>
                              <a:srgbClr val="FFFFFF"/>
                            </a:solidFill>
                            <a:prstDash val="solid"/>
                            <a:miter lim="800000"/>
                          </a:ln>
                          <a:gradFill rotWithShape="1">
                            <a:gsLst>
                              <a:gs pos="0">
                                <a:srgbClr val="000000">
                                  <a:tint val="92000"/>
                                  <a:shade val="100000"/>
                                  <a:satMod val="150000"/>
                                </a:srgbClr>
                              </a:gs>
                              <a:gs pos="49000">
                                <a:srgbClr val="000000">
                                  <a:tint val="89000"/>
                                  <a:shade val="90000"/>
                                  <a:satMod val="150000"/>
                                </a:srgbClr>
                              </a:gs>
                              <a:gs pos="50000">
                                <a:srgbClr val="000000">
                                  <a:tint val="100000"/>
                                  <a:shade val="75000"/>
                                  <a:satMod val="150000"/>
                                </a:srgbClr>
                              </a:gs>
                              <a:gs pos="95000">
                                <a:srgbClr val="000000">
                                  <a:shade val="47000"/>
                                  <a:satMod val="150000"/>
                                </a:srgbClr>
                              </a:gs>
                              <a:gs pos="100000">
                                <a:srgbClr val="000000">
                                  <a:shade val="39000"/>
                                  <a:satMod val="150000"/>
                                </a:srgbClr>
                              </a:gs>
                            </a:gsLst>
                            <a:lin ang="5400000"/>
                          </a:gradFill>
                          <a:effectLst>
                            <a:outerShdw blurRad="50800" algn="tl" rotWithShape="0">
                              <a:srgbClr val="000000"/>
                            </a:outerShdw>
                          </a:effectLst>
                          <a:latin typeface="Georgia" pitchFamily="18" charset="0"/>
                          <a:hlinkClick r:id="rId29" action="ppaction://hlinksldjump"/>
                        </a:rPr>
                        <a:t>28</a:t>
                      </a:r>
                      <a:endParaRPr lang="ru-RU" sz="4000" b="1" cap="none" spc="0" dirty="0">
                        <a:ln w="17780" cmpd="sng">
                          <a:solidFill>
                            <a:srgbClr val="FFFFFF"/>
                          </a:solidFill>
                          <a:prstDash val="solid"/>
                          <a:miter lim="800000"/>
                        </a:ln>
                        <a:gradFill rotWithShape="1">
                          <a:gsLst>
                            <a:gs pos="0">
                              <a:srgbClr val="000000">
                                <a:tint val="92000"/>
                                <a:shade val="100000"/>
                                <a:satMod val="150000"/>
                              </a:srgbClr>
                            </a:gs>
                            <a:gs pos="49000">
                              <a:srgbClr val="000000">
                                <a:tint val="89000"/>
                                <a:shade val="90000"/>
                                <a:satMod val="150000"/>
                              </a:srgbClr>
                            </a:gs>
                            <a:gs pos="50000">
                              <a:srgbClr val="000000">
                                <a:tint val="100000"/>
                                <a:shade val="75000"/>
                                <a:satMod val="150000"/>
                              </a:srgbClr>
                            </a:gs>
                            <a:gs pos="95000">
                              <a:srgbClr val="000000">
                                <a:shade val="47000"/>
                                <a:satMod val="150000"/>
                              </a:srgbClr>
                            </a:gs>
                            <a:gs pos="100000">
                              <a:srgbClr val="000000">
                                <a:shade val="39000"/>
                                <a:satMod val="150000"/>
                              </a:srgbClr>
                            </a:gs>
                          </a:gsLst>
                          <a:lin ang="5400000"/>
                        </a:gradFill>
                        <a:effectLst>
                          <a:outerShdw blurRad="50800" algn="tl" rotWithShape="0">
                            <a:srgbClr val="000000"/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cap="none" spc="0" dirty="0" smtClean="0">
                          <a:ln w="17780" cmpd="sng">
                            <a:solidFill>
                              <a:srgbClr val="FFFFFF"/>
                            </a:solidFill>
                            <a:prstDash val="solid"/>
                            <a:miter lim="800000"/>
                          </a:ln>
                          <a:gradFill rotWithShape="1">
                            <a:gsLst>
                              <a:gs pos="0">
                                <a:srgbClr val="000000">
                                  <a:tint val="92000"/>
                                  <a:shade val="100000"/>
                                  <a:satMod val="150000"/>
                                </a:srgbClr>
                              </a:gs>
                              <a:gs pos="49000">
                                <a:srgbClr val="000000">
                                  <a:tint val="89000"/>
                                  <a:shade val="90000"/>
                                  <a:satMod val="150000"/>
                                </a:srgbClr>
                              </a:gs>
                              <a:gs pos="50000">
                                <a:srgbClr val="000000">
                                  <a:tint val="100000"/>
                                  <a:shade val="75000"/>
                                  <a:satMod val="150000"/>
                                </a:srgbClr>
                              </a:gs>
                              <a:gs pos="95000">
                                <a:srgbClr val="000000">
                                  <a:shade val="47000"/>
                                  <a:satMod val="150000"/>
                                </a:srgbClr>
                              </a:gs>
                              <a:gs pos="100000">
                                <a:srgbClr val="000000">
                                  <a:shade val="39000"/>
                                  <a:satMod val="150000"/>
                                </a:srgbClr>
                              </a:gs>
                            </a:gsLst>
                            <a:lin ang="5400000"/>
                          </a:gradFill>
                          <a:effectLst>
                            <a:outerShdw blurRad="50800" algn="tl" rotWithShape="0">
                              <a:srgbClr val="000000"/>
                            </a:outerShdw>
                          </a:effectLst>
                          <a:latin typeface="Georgia" pitchFamily="18" charset="0"/>
                          <a:hlinkClick r:id="rId30" action="ppaction://hlinksldjump"/>
                        </a:rPr>
                        <a:t>29</a:t>
                      </a:r>
                      <a:endParaRPr lang="ru-RU" sz="4000" b="1" cap="none" spc="0" dirty="0">
                        <a:ln w="17780" cmpd="sng">
                          <a:solidFill>
                            <a:srgbClr val="FFFFFF"/>
                          </a:solidFill>
                          <a:prstDash val="solid"/>
                          <a:miter lim="800000"/>
                        </a:ln>
                        <a:gradFill rotWithShape="1">
                          <a:gsLst>
                            <a:gs pos="0">
                              <a:srgbClr val="000000">
                                <a:tint val="92000"/>
                                <a:shade val="100000"/>
                                <a:satMod val="150000"/>
                              </a:srgbClr>
                            </a:gs>
                            <a:gs pos="49000">
                              <a:srgbClr val="000000">
                                <a:tint val="89000"/>
                                <a:shade val="90000"/>
                                <a:satMod val="150000"/>
                              </a:srgbClr>
                            </a:gs>
                            <a:gs pos="50000">
                              <a:srgbClr val="000000">
                                <a:tint val="100000"/>
                                <a:shade val="75000"/>
                                <a:satMod val="150000"/>
                              </a:srgbClr>
                            </a:gs>
                            <a:gs pos="95000">
                              <a:srgbClr val="000000">
                                <a:shade val="47000"/>
                                <a:satMod val="150000"/>
                              </a:srgbClr>
                            </a:gs>
                            <a:gs pos="100000">
                              <a:srgbClr val="000000">
                                <a:shade val="39000"/>
                                <a:satMod val="150000"/>
                              </a:srgbClr>
                            </a:gs>
                          </a:gsLst>
                          <a:lin ang="5400000"/>
                        </a:gradFill>
                        <a:effectLst>
                          <a:outerShdw blurRad="50800" algn="tl" rotWithShape="0">
                            <a:srgbClr val="000000"/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cap="none" spc="0" dirty="0" smtClean="0">
                          <a:ln w="17780" cmpd="sng">
                            <a:solidFill>
                              <a:srgbClr val="FFFFFF"/>
                            </a:solidFill>
                            <a:prstDash val="solid"/>
                            <a:miter lim="800000"/>
                          </a:ln>
                          <a:gradFill rotWithShape="1">
                            <a:gsLst>
                              <a:gs pos="0">
                                <a:srgbClr val="000000">
                                  <a:tint val="92000"/>
                                  <a:shade val="100000"/>
                                  <a:satMod val="150000"/>
                                </a:srgbClr>
                              </a:gs>
                              <a:gs pos="49000">
                                <a:srgbClr val="000000">
                                  <a:tint val="89000"/>
                                  <a:shade val="90000"/>
                                  <a:satMod val="150000"/>
                                </a:srgbClr>
                              </a:gs>
                              <a:gs pos="50000">
                                <a:srgbClr val="000000">
                                  <a:tint val="100000"/>
                                  <a:shade val="75000"/>
                                  <a:satMod val="150000"/>
                                </a:srgbClr>
                              </a:gs>
                              <a:gs pos="95000">
                                <a:srgbClr val="000000">
                                  <a:shade val="47000"/>
                                  <a:satMod val="150000"/>
                                </a:srgbClr>
                              </a:gs>
                              <a:gs pos="100000">
                                <a:srgbClr val="000000">
                                  <a:shade val="39000"/>
                                  <a:satMod val="150000"/>
                                </a:srgbClr>
                              </a:gs>
                            </a:gsLst>
                            <a:lin ang="5400000"/>
                          </a:gradFill>
                          <a:effectLst>
                            <a:outerShdw blurRad="50800" algn="tl" rotWithShape="0">
                              <a:srgbClr val="000000"/>
                            </a:outerShdw>
                          </a:effectLst>
                          <a:latin typeface="Georgia" pitchFamily="18" charset="0"/>
                          <a:hlinkClick r:id="rId31" action="ppaction://hlinksldjump"/>
                        </a:rPr>
                        <a:t>30</a:t>
                      </a:r>
                      <a:endParaRPr lang="ru-RU" sz="4000" b="1" cap="none" spc="0" dirty="0">
                        <a:ln w="17780" cmpd="sng">
                          <a:solidFill>
                            <a:srgbClr val="FFFFFF"/>
                          </a:solidFill>
                          <a:prstDash val="solid"/>
                          <a:miter lim="800000"/>
                        </a:ln>
                        <a:gradFill rotWithShape="1">
                          <a:gsLst>
                            <a:gs pos="0">
                              <a:srgbClr val="000000">
                                <a:tint val="92000"/>
                                <a:shade val="100000"/>
                                <a:satMod val="150000"/>
                              </a:srgbClr>
                            </a:gs>
                            <a:gs pos="49000">
                              <a:srgbClr val="000000">
                                <a:tint val="89000"/>
                                <a:shade val="90000"/>
                                <a:satMod val="150000"/>
                              </a:srgbClr>
                            </a:gs>
                            <a:gs pos="50000">
                              <a:srgbClr val="000000">
                                <a:tint val="100000"/>
                                <a:shade val="75000"/>
                                <a:satMod val="150000"/>
                              </a:srgbClr>
                            </a:gs>
                            <a:gs pos="95000">
                              <a:srgbClr val="000000">
                                <a:shade val="47000"/>
                                <a:satMod val="150000"/>
                              </a:srgbClr>
                            </a:gs>
                            <a:gs pos="100000">
                              <a:srgbClr val="000000">
                                <a:shade val="39000"/>
                                <a:satMod val="150000"/>
                              </a:srgbClr>
                            </a:gs>
                          </a:gsLst>
                          <a:lin ang="5400000"/>
                        </a:gradFill>
                        <a:effectLst>
                          <a:outerShdw blurRad="50800" algn="tl" rotWithShape="0">
                            <a:srgbClr val="000000"/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</a:tr>
              <a:tr h="1080000">
                <a:tc>
                  <a:txBody>
                    <a:bodyPr/>
                    <a:lstStyle/>
                    <a:p>
                      <a:pPr algn="ctr"/>
                      <a:r>
                        <a:rPr lang="ru-RU" sz="4000" b="1" cap="none" spc="0" dirty="0" smtClean="0">
                          <a:ln w="17780" cmpd="sng">
                            <a:solidFill>
                              <a:srgbClr val="FFFFFF"/>
                            </a:solidFill>
                            <a:prstDash val="solid"/>
                            <a:miter lim="800000"/>
                          </a:ln>
                          <a:gradFill rotWithShape="1">
                            <a:gsLst>
                              <a:gs pos="0">
                                <a:srgbClr val="000000">
                                  <a:tint val="92000"/>
                                  <a:shade val="100000"/>
                                  <a:satMod val="150000"/>
                                </a:srgbClr>
                              </a:gs>
                              <a:gs pos="49000">
                                <a:srgbClr val="000000">
                                  <a:tint val="89000"/>
                                  <a:shade val="90000"/>
                                  <a:satMod val="150000"/>
                                </a:srgbClr>
                              </a:gs>
                              <a:gs pos="50000">
                                <a:srgbClr val="000000">
                                  <a:tint val="100000"/>
                                  <a:shade val="75000"/>
                                  <a:satMod val="150000"/>
                                </a:srgbClr>
                              </a:gs>
                              <a:gs pos="95000">
                                <a:srgbClr val="000000">
                                  <a:shade val="47000"/>
                                  <a:satMod val="150000"/>
                                </a:srgbClr>
                              </a:gs>
                              <a:gs pos="100000">
                                <a:srgbClr val="000000">
                                  <a:shade val="39000"/>
                                  <a:satMod val="150000"/>
                                </a:srgbClr>
                              </a:gs>
                            </a:gsLst>
                            <a:lin ang="5400000"/>
                          </a:gradFill>
                          <a:effectLst>
                            <a:outerShdw blurRad="50800" algn="tl" rotWithShape="0">
                              <a:srgbClr val="000000"/>
                            </a:outerShdw>
                          </a:effectLst>
                          <a:latin typeface="Georgia" pitchFamily="18" charset="0"/>
                          <a:hlinkClick r:id="rId32" action="ppaction://hlinksldjump"/>
                        </a:rPr>
                        <a:t>31</a:t>
                      </a:r>
                      <a:endParaRPr lang="ru-RU" sz="4000" b="1" cap="none" spc="0" dirty="0">
                        <a:ln w="17780" cmpd="sng">
                          <a:solidFill>
                            <a:srgbClr val="FFFFFF"/>
                          </a:solidFill>
                          <a:prstDash val="solid"/>
                          <a:miter lim="800000"/>
                        </a:ln>
                        <a:gradFill rotWithShape="1">
                          <a:gsLst>
                            <a:gs pos="0">
                              <a:srgbClr val="000000">
                                <a:tint val="92000"/>
                                <a:shade val="100000"/>
                                <a:satMod val="150000"/>
                              </a:srgbClr>
                            </a:gs>
                            <a:gs pos="49000">
                              <a:srgbClr val="000000">
                                <a:tint val="89000"/>
                                <a:shade val="90000"/>
                                <a:satMod val="150000"/>
                              </a:srgbClr>
                            </a:gs>
                            <a:gs pos="50000">
                              <a:srgbClr val="000000">
                                <a:tint val="100000"/>
                                <a:shade val="75000"/>
                                <a:satMod val="150000"/>
                              </a:srgbClr>
                            </a:gs>
                            <a:gs pos="95000">
                              <a:srgbClr val="000000">
                                <a:shade val="47000"/>
                                <a:satMod val="150000"/>
                              </a:srgbClr>
                            </a:gs>
                            <a:gs pos="100000">
                              <a:srgbClr val="000000">
                                <a:shade val="39000"/>
                                <a:satMod val="150000"/>
                              </a:srgbClr>
                            </a:gs>
                          </a:gsLst>
                          <a:lin ang="5400000"/>
                        </a:gradFill>
                        <a:effectLst>
                          <a:outerShdw blurRad="50800" algn="tl" rotWithShape="0">
                            <a:srgbClr val="000000"/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cap="none" spc="0" dirty="0" smtClean="0">
                          <a:ln w="17780" cmpd="sng">
                            <a:solidFill>
                              <a:srgbClr val="FFFFFF"/>
                            </a:solidFill>
                            <a:prstDash val="solid"/>
                            <a:miter lim="800000"/>
                          </a:ln>
                          <a:gradFill rotWithShape="1">
                            <a:gsLst>
                              <a:gs pos="0">
                                <a:srgbClr val="000000">
                                  <a:tint val="92000"/>
                                  <a:shade val="100000"/>
                                  <a:satMod val="150000"/>
                                </a:srgbClr>
                              </a:gs>
                              <a:gs pos="49000">
                                <a:srgbClr val="000000">
                                  <a:tint val="89000"/>
                                  <a:shade val="90000"/>
                                  <a:satMod val="150000"/>
                                </a:srgbClr>
                              </a:gs>
                              <a:gs pos="50000">
                                <a:srgbClr val="000000">
                                  <a:tint val="100000"/>
                                  <a:shade val="75000"/>
                                  <a:satMod val="150000"/>
                                </a:srgbClr>
                              </a:gs>
                              <a:gs pos="95000">
                                <a:srgbClr val="000000">
                                  <a:shade val="47000"/>
                                  <a:satMod val="150000"/>
                                </a:srgbClr>
                              </a:gs>
                              <a:gs pos="100000">
                                <a:srgbClr val="000000">
                                  <a:shade val="39000"/>
                                  <a:satMod val="150000"/>
                                </a:srgbClr>
                              </a:gs>
                            </a:gsLst>
                            <a:lin ang="5400000"/>
                          </a:gradFill>
                          <a:effectLst>
                            <a:outerShdw blurRad="50800" algn="tl" rotWithShape="0">
                              <a:srgbClr val="000000"/>
                            </a:outerShdw>
                          </a:effectLst>
                          <a:latin typeface="Georgia" pitchFamily="18" charset="0"/>
                          <a:hlinkClick r:id="rId33" action="ppaction://hlinksldjump"/>
                        </a:rPr>
                        <a:t>32</a:t>
                      </a:r>
                      <a:endParaRPr lang="ru-RU" sz="4000" b="1" cap="none" spc="0" dirty="0">
                        <a:ln w="17780" cmpd="sng">
                          <a:solidFill>
                            <a:srgbClr val="FFFFFF"/>
                          </a:solidFill>
                          <a:prstDash val="solid"/>
                          <a:miter lim="800000"/>
                        </a:ln>
                        <a:gradFill rotWithShape="1">
                          <a:gsLst>
                            <a:gs pos="0">
                              <a:srgbClr val="000000">
                                <a:tint val="92000"/>
                                <a:shade val="100000"/>
                                <a:satMod val="150000"/>
                              </a:srgbClr>
                            </a:gs>
                            <a:gs pos="49000">
                              <a:srgbClr val="000000">
                                <a:tint val="89000"/>
                                <a:shade val="90000"/>
                                <a:satMod val="150000"/>
                              </a:srgbClr>
                            </a:gs>
                            <a:gs pos="50000">
                              <a:srgbClr val="000000">
                                <a:tint val="100000"/>
                                <a:shade val="75000"/>
                                <a:satMod val="150000"/>
                              </a:srgbClr>
                            </a:gs>
                            <a:gs pos="95000">
                              <a:srgbClr val="000000">
                                <a:shade val="47000"/>
                                <a:satMod val="150000"/>
                              </a:srgbClr>
                            </a:gs>
                            <a:gs pos="100000">
                              <a:srgbClr val="000000">
                                <a:shade val="39000"/>
                                <a:satMod val="150000"/>
                              </a:srgbClr>
                            </a:gs>
                          </a:gsLst>
                          <a:lin ang="5400000"/>
                        </a:gradFill>
                        <a:effectLst>
                          <a:outerShdw blurRad="50800" algn="tl" rotWithShape="0">
                            <a:srgbClr val="000000"/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cap="none" spc="0" dirty="0" smtClean="0">
                          <a:ln w="17780" cmpd="sng">
                            <a:solidFill>
                              <a:srgbClr val="FFFFFF"/>
                            </a:solidFill>
                            <a:prstDash val="solid"/>
                            <a:miter lim="800000"/>
                          </a:ln>
                          <a:gradFill rotWithShape="1">
                            <a:gsLst>
                              <a:gs pos="0">
                                <a:srgbClr val="000000">
                                  <a:tint val="92000"/>
                                  <a:shade val="100000"/>
                                  <a:satMod val="150000"/>
                                </a:srgbClr>
                              </a:gs>
                              <a:gs pos="49000">
                                <a:srgbClr val="000000">
                                  <a:tint val="89000"/>
                                  <a:shade val="90000"/>
                                  <a:satMod val="150000"/>
                                </a:srgbClr>
                              </a:gs>
                              <a:gs pos="50000">
                                <a:srgbClr val="000000">
                                  <a:tint val="100000"/>
                                  <a:shade val="75000"/>
                                  <a:satMod val="150000"/>
                                </a:srgbClr>
                              </a:gs>
                              <a:gs pos="95000">
                                <a:srgbClr val="000000">
                                  <a:shade val="47000"/>
                                  <a:satMod val="150000"/>
                                </a:srgbClr>
                              </a:gs>
                              <a:gs pos="100000">
                                <a:srgbClr val="000000">
                                  <a:shade val="39000"/>
                                  <a:satMod val="150000"/>
                                </a:srgbClr>
                              </a:gs>
                            </a:gsLst>
                            <a:lin ang="5400000"/>
                          </a:gradFill>
                          <a:effectLst>
                            <a:outerShdw blurRad="50800" algn="tl" rotWithShape="0">
                              <a:srgbClr val="000000"/>
                            </a:outerShdw>
                          </a:effectLst>
                          <a:latin typeface="Georgia" pitchFamily="18" charset="0"/>
                          <a:hlinkClick r:id="rId34" action="ppaction://hlinksldjump"/>
                        </a:rPr>
                        <a:t>33</a:t>
                      </a:r>
                      <a:endParaRPr lang="ru-RU" sz="4000" b="1" cap="none" spc="0" dirty="0">
                        <a:ln w="17780" cmpd="sng">
                          <a:solidFill>
                            <a:srgbClr val="FFFFFF"/>
                          </a:solidFill>
                          <a:prstDash val="solid"/>
                          <a:miter lim="800000"/>
                        </a:ln>
                        <a:gradFill rotWithShape="1">
                          <a:gsLst>
                            <a:gs pos="0">
                              <a:srgbClr val="000000">
                                <a:tint val="92000"/>
                                <a:shade val="100000"/>
                                <a:satMod val="150000"/>
                              </a:srgbClr>
                            </a:gs>
                            <a:gs pos="49000">
                              <a:srgbClr val="000000">
                                <a:tint val="89000"/>
                                <a:shade val="90000"/>
                                <a:satMod val="150000"/>
                              </a:srgbClr>
                            </a:gs>
                            <a:gs pos="50000">
                              <a:srgbClr val="000000">
                                <a:tint val="100000"/>
                                <a:shade val="75000"/>
                                <a:satMod val="150000"/>
                              </a:srgbClr>
                            </a:gs>
                            <a:gs pos="95000">
                              <a:srgbClr val="000000">
                                <a:shade val="47000"/>
                                <a:satMod val="150000"/>
                              </a:srgbClr>
                            </a:gs>
                            <a:gs pos="100000">
                              <a:srgbClr val="000000">
                                <a:shade val="39000"/>
                                <a:satMod val="150000"/>
                              </a:srgbClr>
                            </a:gs>
                          </a:gsLst>
                          <a:lin ang="5400000"/>
                        </a:gradFill>
                        <a:effectLst>
                          <a:outerShdw blurRad="50800" algn="tl" rotWithShape="0">
                            <a:srgbClr val="000000"/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cap="none" spc="0" dirty="0" smtClean="0">
                          <a:ln w="17780" cmpd="sng">
                            <a:solidFill>
                              <a:srgbClr val="FFFFFF"/>
                            </a:solidFill>
                            <a:prstDash val="solid"/>
                            <a:miter lim="800000"/>
                          </a:ln>
                          <a:gradFill rotWithShape="1">
                            <a:gsLst>
                              <a:gs pos="0">
                                <a:srgbClr val="000000">
                                  <a:tint val="92000"/>
                                  <a:shade val="100000"/>
                                  <a:satMod val="150000"/>
                                </a:srgbClr>
                              </a:gs>
                              <a:gs pos="49000">
                                <a:srgbClr val="000000">
                                  <a:tint val="89000"/>
                                  <a:shade val="90000"/>
                                  <a:satMod val="150000"/>
                                </a:srgbClr>
                              </a:gs>
                              <a:gs pos="50000">
                                <a:srgbClr val="000000">
                                  <a:tint val="100000"/>
                                  <a:shade val="75000"/>
                                  <a:satMod val="150000"/>
                                </a:srgbClr>
                              </a:gs>
                              <a:gs pos="95000">
                                <a:srgbClr val="000000">
                                  <a:shade val="47000"/>
                                  <a:satMod val="150000"/>
                                </a:srgbClr>
                              </a:gs>
                              <a:gs pos="100000">
                                <a:srgbClr val="000000">
                                  <a:shade val="39000"/>
                                  <a:satMod val="150000"/>
                                </a:srgbClr>
                              </a:gs>
                            </a:gsLst>
                            <a:lin ang="5400000"/>
                          </a:gradFill>
                          <a:effectLst>
                            <a:outerShdw blurRad="50800" algn="tl" rotWithShape="0">
                              <a:srgbClr val="000000"/>
                            </a:outerShdw>
                          </a:effectLst>
                          <a:latin typeface="Georgia" pitchFamily="18" charset="0"/>
                          <a:hlinkClick r:id="rId35" action="ppaction://hlinksldjump"/>
                        </a:rPr>
                        <a:t>34</a:t>
                      </a:r>
                      <a:endParaRPr lang="ru-RU" sz="4000" b="1" cap="none" spc="0" dirty="0">
                        <a:ln w="17780" cmpd="sng">
                          <a:solidFill>
                            <a:srgbClr val="FFFFFF"/>
                          </a:solidFill>
                          <a:prstDash val="solid"/>
                          <a:miter lim="800000"/>
                        </a:ln>
                        <a:gradFill rotWithShape="1">
                          <a:gsLst>
                            <a:gs pos="0">
                              <a:srgbClr val="000000">
                                <a:tint val="92000"/>
                                <a:shade val="100000"/>
                                <a:satMod val="150000"/>
                              </a:srgbClr>
                            </a:gs>
                            <a:gs pos="49000">
                              <a:srgbClr val="000000">
                                <a:tint val="89000"/>
                                <a:shade val="90000"/>
                                <a:satMod val="150000"/>
                              </a:srgbClr>
                            </a:gs>
                            <a:gs pos="50000">
                              <a:srgbClr val="000000">
                                <a:tint val="100000"/>
                                <a:shade val="75000"/>
                                <a:satMod val="150000"/>
                              </a:srgbClr>
                            </a:gs>
                            <a:gs pos="95000">
                              <a:srgbClr val="000000">
                                <a:shade val="47000"/>
                                <a:satMod val="150000"/>
                              </a:srgbClr>
                            </a:gs>
                            <a:gs pos="100000">
                              <a:srgbClr val="000000">
                                <a:shade val="39000"/>
                                <a:satMod val="150000"/>
                              </a:srgbClr>
                            </a:gs>
                          </a:gsLst>
                          <a:lin ang="5400000"/>
                        </a:gradFill>
                        <a:effectLst>
                          <a:outerShdw blurRad="50800" algn="tl" rotWithShape="0">
                            <a:srgbClr val="000000"/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cap="none" spc="0" dirty="0" smtClean="0">
                          <a:ln w="17780" cmpd="sng">
                            <a:solidFill>
                              <a:srgbClr val="FFFFFF"/>
                            </a:solidFill>
                            <a:prstDash val="solid"/>
                            <a:miter lim="800000"/>
                          </a:ln>
                          <a:gradFill rotWithShape="1">
                            <a:gsLst>
                              <a:gs pos="0">
                                <a:srgbClr val="000000">
                                  <a:tint val="92000"/>
                                  <a:shade val="100000"/>
                                  <a:satMod val="150000"/>
                                </a:srgbClr>
                              </a:gs>
                              <a:gs pos="49000">
                                <a:srgbClr val="000000">
                                  <a:tint val="89000"/>
                                  <a:shade val="90000"/>
                                  <a:satMod val="150000"/>
                                </a:srgbClr>
                              </a:gs>
                              <a:gs pos="50000">
                                <a:srgbClr val="000000">
                                  <a:tint val="100000"/>
                                  <a:shade val="75000"/>
                                  <a:satMod val="150000"/>
                                </a:srgbClr>
                              </a:gs>
                              <a:gs pos="95000">
                                <a:srgbClr val="000000">
                                  <a:shade val="47000"/>
                                  <a:satMod val="150000"/>
                                </a:srgbClr>
                              </a:gs>
                              <a:gs pos="100000">
                                <a:srgbClr val="000000">
                                  <a:shade val="39000"/>
                                  <a:satMod val="150000"/>
                                </a:srgbClr>
                              </a:gs>
                            </a:gsLst>
                            <a:lin ang="5400000"/>
                          </a:gradFill>
                          <a:effectLst>
                            <a:outerShdw blurRad="50800" algn="tl" rotWithShape="0">
                              <a:srgbClr val="000000"/>
                            </a:outerShdw>
                          </a:effectLst>
                          <a:latin typeface="Georgia" pitchFamily="18" charset="0"/>
                          <a:hlinkClick r:id="rId36" action="ppaction://hlinksldjump"/>
                        </a:rPr>
                        <a:t>35</a:t>
                      </a:r>
                      <a:endParaRPr lang="ru-RU" sz="4000" b="1" cap="none" spc="0" dirty="0">
                        <a:ln w="17780" cmpd="sng">
                          <a:solidFill>
                            <a:srgbClr val="FFFFFF"/>
                          </a:solidFill>
                          <a:prstDash val="solid"/>
                          <a:miter lim="800000"/>
                        </a:ln>
                        <a:gradFill rotWithShape="1">
                          <a:gsLst>
                            <a:gs pos="0">
                              <a:srgbClr val="000000">
                                <a:tint val="92000"/>
                                <a:shade val="100000"/>
                                <a:satMod val="150000"/>
                              </a:srgbClr>
                            </a:gs>
                            <a:gs pos="49000">
                              <a:srgbClr val="000000">
                                <a:tint val="89000"/>
                                <a:shade val="90000"/>
                                <a:satMod val="150000"/>
                              </a:srgbClr>
                            </a:gs>
                            <a:gs pos="50000">
                              <a:srgbClr val="000000">
                                <a:tint val="100000"/>
                                <a:shade val="75000"/>
                                <a:satMod val="150000"/>
                              </a:srgbClr>
                            </a:gs>
                            <a:gs pos="95000">
                              <a:srgbClr val="000000">
                                <a:shade val="47000"/>
                                <a:satMod val="150000"/>
                              </a:srgbClr>
                            </a:gs>
                            <a:gs pos="100000">
                              <a:srgbClr val="000000">
                                <a:shade val="39000"/>
                                <a:satMod val="150000"/>
                              </a:srgbClr>
                            </a:gs>
                          </a:gsLst>
                          <a:lin ang="5400000"/>
                        </a:gradFill>
                        <a:effectLst>
                          <a:outerShdw blurRad="50800" algn="tl" rotWithShape="0">
                            <a:srgbClr val="000000"/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cap="none" spc="0" dirty="0" smtClean="0">
                          <a:ln w="17780" cmpd="sng">
                            <a:solidFill>
                              <a:srgbClr val="FFFFFF"/>
                            </a:solidFill>
                            <a:prstDash val="solid"/>
                            <a:miter lim="800000"/>
                          </a:ln>
                          <a:gradFill rotWithShape="1">
                            <a:gsLst>
                              <a:gs pos="0">
                                <a:srgbClr val="000000">
                                  <a:tint val="92000"/>
                                  <a:shade val="100000"/>
                                  <a:satMod val="150000"/>
                                </a:srgbClr>
                              </a:gs>
                              <a:gs pos="49000">
                                <a:srgbClr val="000000">
                                  <a:tint val="89000"/>
                                  <a:shade val="90000"/>
                                  <a:satMod val="150000"/>
                                </a:srgbClr>
                              </a:gs>
                              <a:gs pos="50000">
                                <a:srgbClr val="000000">
                                  <a:tint val="100000"/>
                                  <a:shade val="75000"/>
                                  <a:satMod val="150000"/>
                                </a:srgbClr>
                              </a:gs>
                              <a:gs pos="95000">
                                <a:srgbClr val="000000">
                                  <a:shade val="47000"/>
                                  <a:satMod val="150000"/>
                                </a:srgbClr>
                              </a:gs>
                              <a:gs pos="100000">
                                <a:srgbClr val="000000">
                                  <a:shade val="39000"/>
                                  <a:satMod val="150000"/>
                                </a:srgbClr>
                              </a:gs>
                            </a:gsLst>
                            <a:lin ang="5400000"/>
                          </a:gradFill>
                          <a:effectLst>
                            <a:outerShdw blurRad="50800" algn="tl" rotWithShape="0">
                              <a:srgbClr val="000000"/>
                            </a:outerShdw>
                          </a:effectLst>
                          <a:latin typeface="Georgia" pitchFamily="18" charset="0"/>
                          <a:hlinkClick r:id="rId37" action="ppaction://hlinksldjump"/>
                        </a:rPr>
                        <a:t>36</a:t>
                      </a:r>
                      <a:endParaRPr lang="ru-RU" sz="4000" b="1" cap="none" spc="0" dirty="0">
                        <a:ln w="17780" cmpd="sng">
                          <a:solidFill>
                            <a:srgbClr val="FFFFFF"/>
                          </a:solidFill>
                          <a:prstDash val="solid"/>
                          <a:miter lim="800000"/>
                        </a:ln>
                        <a:gradFill rotWithShape="1">
                          <a:gsLst>
                            <a:gs pos="0">
                              <a:srgbClr val="000000">
                                <a:tint val="92000"/>
                                <a:shade val="100000"/>
                                <a:satMod val="150000"/>
                              </a:srgbClr>
                            </a:gs>
                            <a:gs pos="49000">
                              <a:srgbClr val="000000">
                                <a:tint val="89000"/>
                                <a:shade val="90000"/>
                                <a:satMod val="150000"/>
                              </a:srgbClr>
                            </a:gs>
                            <a:gs pos="50000">
                              <a:srgbClr val="000000">
                                <a:tint val="100000"/>
                                <a:shade val="75000"/>
                                <a:satMod val="150000"/>
                              </a:srgbClr>
                            </a:gs>
                            <a:gs pos="95000">
                              <a:srgbClr val="000000">
                                <a:shade val="47000"/>
                                <a:satMod val="150000"/>
                              </a:srgbClr>
                            </a:gs>
                            <a:gs pos="100000">
                              <a:srgbClr val="000000">
                                <a:shade val="39000"/>
                                <a:satMod val="150000"/>
                              </a:srgbClr>
                            </a:gs>
                          </a:gsLst>
                          <a:lin ang="5400000"/>
                        </a:gradFill>
                        <a:effectLst>
                          <a:outerShdw blurRad="50800" algn="tl" rotWithShape="0">
                            <a:srgbClr val="000000"/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221809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260648"/>
            <a:ext cx="6264696" cy="779686"/>
          </a:xfrm>
        </p:spPr>
        <p:txBody>
          <a:bodyPr/>
          <a:lstStyle/>
          <a:p>
            <a:pPr algn="ctr"/>
            <a:r>
              <a:rPr lang="ru-R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Лексика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8075240" cy="4691063"/>
          </a:xfrm>
        </p:spPr>
        <p:txBody>
          <a:bodyPr/>
          <a:lstStyle/>
          <a:p>
            <a:r>
              <a:rPr lang="ru-RU" sz="2800" b="1" dirty="0">
                <a:latin typeface="Times New Roman"/>
                <a:ea typeface="Calibri"/>
              </a:rPr>
              <a:t>Блиц.</a:t>
            </a:r>
            <a:r>
              <a:rPr lang="ru-RU" sz="2800" dirty="0">
                <a:latin typeface="Times New Roman"/>
                <a:ea typeface="Calibri"/>
              </a:rPr>
              <a:t> Найдите омонимы</a:t>
            </a:r>
            <a:r>
              <a:rPr lang="ru-RU" sz="2800" dirty="0" smtClean="0">
                <a:latin typeface="Times New Roman"/>
                <a:ea typeface="Calibri"/>
              </a:rPr>
              <a:t>: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r>
              <a:rPr lang="ru-RU" sz="2800" dirty="0">
                <a:latin typeface="Times New Roman"/>
                <a:ea typeface="Calibri"/>
                <a:cs typeface="Times New Roman"/>
              </a:rPr>
              <a:t>Во все колокола звонят</a:t>
            </a:r>
            <a:r>
              <a:rPr lang="ru-RU" sz="2800" dirty="0" smtClean="0">
                <a:latin typeface="Times New Roman"/>
                <a:ea typeface="Calibri"/>
                <a:cs typeface="Times New Roman"/>
              </a:rPr>
              <a:t>!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r>
              <a:rPr lang="ru-RU" sz="2800" dirty="0">
                <a:latin typeface="Times New Roman"/>
                <a:ea typeface="Calibri"/>
                <a:cs typeface="Times New Roman"/>
              </a:rPr>
              <a:t>Он же ребёнок</a:t>
            </a:r>
            <a:r>
              <a:rPr lang="ru-RU" sz="2800" dirty="0" smtClean="0">
                <a:latin typeface="Times New Roman"/>
                <a:ea typeface="Calibri"/>
                <a:cs typeface="Times New Roman"/>
              </a:rPr>
              <a:t>!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r>
              <a:rPr lang="ru-RU" sz="2800" dirty="0">
                <a:latin typeface="Times New Roman"/>
                <a:ea typeface="Calibri"/>
                <a:cs typeface="Times New Roman"/>
              </a:rPr>
              <a:t>Ел старик хлеб сухой, откуда же </a:t>
            </a:r>
            <a:r>
              <a:rPr lang="ru-RU" sz="2800" dirty="0" smtClean="0">
                <a:latin typeface="Times New Roman"/>
                <a:ea typeface="Calibri"/>
                <a:cs typeface="Times New Roman"/>
              </a:rPr>
              <a:t>под </a:t>
            </a:r>
            <a:r>
              <a:rPr lang="ru-RU" sz="2800" dirty="0">
                <a:latin typeface="Times New Roman"/>
                <a:ea typeface="Calibri"/>
                <a:cs typeface="Times New Roman"/>
              </a:rPr>
              <a:t>столом рыбьи кости?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  <a:spcAft>
                <a:spcPts val="0"/>
              </a:spcAft>
            </a:pPr>
            <a:endParaRPr lang="ru-RU" sz="2800" dirty="0">
              <a:latin typeface="Calibri"/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  <a:spcAft>
                <a:spcPts val="0"/>
              </a:spcAft>
            </a:pPr>
            <a:endParaRPr lang="ru-RU" sz="2000" dirty="0">
              <a:latin typeface="Calibri"/>
              <a:ea typeface="Calibri"/>
              <a:cs typeface="Times New Roman"/>
            </a:endParaRPr>
          </a:p>
          <a:p>
            <a:endParaRPr lang="ru-RU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05944" y="188640"/>
            <a:ext cx="612668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1</a:t>
            </a:r>
            <a:endParaRPr lang="ru-RU" sz="6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Управляющая кнопка: домой 5">
            <a:hlinkClick r:id="rId2" action="ppaction://hlinksldjump" highlightClick="1"/>
          </p:cNvPr>
          <p:cNvSpPr/>
          <p:nvPr/>
        </p:nvSpPr>
        <p:spPr>
          <a:xfrm>
            <a:off x="7884368" y="5733256"/>
            <a:ext cx="864096" cy="665224"/>
          </a:xfrm>
          <a:prstGeom prst="actionButtonHome">
            <a:avLst/>
          </a:prstGeom>
          <a:solidFill>
            <a:srgbClr val="FF0000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6866" name="Picture 2" descr="http://artestom.ru/images/other/graznulya2.jpg"/>
          <p:cNvPicPr>
            <a:picLocks noChangeAspect="1" noChangeArrowheads="1"/>
          </p:cNvPicPr>
          <p:nvPr/>
        </p:nvPicPr>
        <p:blipFill>
          <a:blip r:embed="rId3" cstate="print"/>
          <a:srcRect l="22518" t="11283" r="9925" b="9733"/>
          <a:stretch>
            <a:fillRect/>
          </a:stretch>
        </p:blipFill>
        <p:spPr bwMode="auto">
          <a:xfrm flipH="1">
            <a:off x="5364088" y="4005064"/>
            <a:ext cx="2174936" cy="26642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015951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260648"/>
            <a:ext cx="6264696" cy="779686"/>
          </a:xfrm>
        </p:spPr>
        <p:txBody>
          <a:bodyPr/>
          <a:lstStyle/>
          <a:p>
            <a:pPr algn="ctr"/>
            <a:r>
              <a:rPr lang="ru-R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Лексика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8075240" cy="4691063"/>
          </a:xfrm>
        </p:spPr>
        <p:txBody>
          <a:bodyPr/>
          <a:lstStyle/>
          <a:p>
            <a:pPr lvl="0">
              <a:lnSpc>
                <a:spcPct val="115000"/>
              </a:lnSpc>
              <a:spcAft>
                <a:spcPts val="0"/>
              </a:spcAft>
            </a:pPr>
            <a:endParaRPr lang="ru-RU" sz="2800" dirty="0">
              <a:latin typeface="Calibri"/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  <a:spcAft>
                <a:spcPts val="0"/>
              </a:spcAft>
            </a:pPr>
            <a:endParaRPr lang="ru-RU" sz="2000" dirty="0">
              <a:latin typeface="Calibri"/>
              <a:ea typeface="Calibri"/>
              <a:cs typeface="Times New Roman"/>
            </a:endParaRPr>
          </a:p>
          <a:p>
            <a:endParaRPr lang="ru-RU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05944" y="188640"/>
            <a:ext cx="612668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6</a:t>
            </a:r>
            <a:endParaRPr lang="ru-RU" sz="6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98095" y="2204864"/>
            <a:ext cx="7366456" cy="17912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15000"/>
              </a:lnSpc>
              <a:spcAft>
                <a:spcPts val="0"/>
              </a:spcAft>
              <a:buClr>
                <a:srgbClr val="FF0000"/>
              </a:buClr>
              <a:buFont typeface="+mj-lt"/>
              <a:buAutoNum type="arabicPeriod" startAt="6"/>
            </a:pPr>
            <a:r>
              <a:rPr lang="ru-RU" sz="3200" b="1" dirty="0">
                <a:latin typeface="Times New Roman"/>
                <a:ea typeface="Calibri"/>
                <a:cs typeface="Times New Roman"/>
              </a:rPr>
              <a:t>Задача-шутка. </a:t>
            </a:r>
            <a:endParaRPr lang="en-US" sz="3200" b="1" dirty="0" smtClean="0">
              <a:latin typeface="Times New Roman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Clr>
                <a:srgbClr val="FF0000"/>
              </a:buClr>
              <a:buFont typeface="+mj-lt"/>
              <a:buAutoNum type="arabicPeriod" startAt="6"/>
            </a:pPr>
            <a:r>
              <a:rPr lang="ru-RU" sz="3200" dirty="0" smtClean="0">
                <a:latin typeface="Times New Roman"/>
                <a:ea typeface="Calibri"/>
                <a:cs typeface="Times New Roman"/>
              </a:rPr>
              <a:t>Назовите </a:t>
            </a:r>
            <a:r>
              <a:rPr lang="ru-RU" sz="3200" dirty="0">
                <a:latin typeface="Times New Roman"/>
                <a:ea typeface="Calibri"/>
                <a:cs typeface="Times New Roman"/>
              </a:rPr>
              <a:t>пять дней подряд так, чтобы ни разу не встретилась буква И.</a:t>
            </a:r>
            <a:endParaRPr lang="ru-RU" sz="32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6" name="Управляющая кнопка: домой 5">
            <a:hlinkClick r:id="rId2" action="ppaction://hlinksldjump" highlightClick="1"/>
          </p:cNvPr>
          <p:cNvSpPr/>
          <p:nvPr/>
        </p:nvSpPr>
        <p:spPr>
          <a:xfrm>
            <a:off x="7884368" y="5733256"/>
            <a:ext cx="864096" cy="665224"/>
          </a:xfrm>
          <a:prstGeom prst="actionButtonHome">
            <a:avLst/>
          </a:prstGeom>
          <a:solidFill>
            <a:srgbClr val="FF0000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11" descr="j0336396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35764" y="332656"/>
            <a:ext cx="1728787" cy="143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654493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260648"/>
            <a:ext cx="6264696" cy="779686"/>
          </a:xfrm>
        </p:spPr>
        <p:txBody>
          <a:bodyPr/>
          <a:lstStyle/>
          <a:p>
            <a:pPr algn="ctr"/>
            <a:r>
              <a:rPr lang="ru-R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Лексика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8075240" cy="4691063"/>
          </a:xfrm>
        </p:spPr>
        <p:txBody>
          <a:bodyPr/>
          <a:lstStyle/>
          <a:p>
            <a:pPr lvl="0">
              <a:lnSpc>
                <a:spcPct val="115000"/>
              </a:lnSpc>
              <a:spcAft>
                <a:spcPts val="0"/>
              </a:spcAft>
            </a:pPr>
            <a:endParaRPr lang="ru-RU" sz="2800" dirty="0">
              <a:latin typeface="Calibri"/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  <a:spcAft>
                <a:spcPts val="0"/>
              </a:spcAft>
            </a:pPr>
            <a:endParaRPr lang="ru-RU" sz="2000" dirty="0">
              <a:latin typeface="Calibri"/>
              <a:ea typeface="Calibri"/>
              <a:cs typeface="Times New Roman"/>
            </a:endParaRPr>
          </a:p>
          <a:p>
            <a:endParaRPr lang="ru-RU" sz="2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91943" y="188640"/>
            <a:ext cx="1040670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19</a:t>
            </a:r>
            <a:endParaRPr lang="ru-RU" sz="6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27584" y="1844824"/>
            <a:ext cx="7508449" cy="34901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340">
              <a:lnSpc>
                <a:spcPct val="115000"/>
              </a:lnSpc>
              <a:spcAft>
                <a:spcPts val="0"/>
              </a:spcAft>
            </a:pPr>
            <a:r>
              <a:rPr lang="ru-RU" sz="3200" b="1" dirty="0">
                <a:latin typeface="Times New Roman"/>
                <a:ea typeface="Calibri"/>
                <a:cs typeface="Times New Roman"/>
              </a:rPr>
              <a:t>Задача-шутка</a:t>
            </a:r>
            <a:r>
              <a:rPr lang="ru-RU" sz="3200" b="1" dirty="0" smtClean="0">
                <a:latin typeface="Times New Roman"/>
                <a:ea typeface="Calibri"/>
                <a:cs typeface="Times New Roman"/>
              </a:rPr>
              <a:t>.</a:t>
            </a:r>
            <a:endParaRPr lang="en-US" sz="3200" b="1" dirty="0" smtClean="0">
              <a:latin typeface="Times New Roman"/>
              <a:ea typeface="Calibri"/>
              <a:cs typeface="Times New Roman"/>
            </a:endParaRPr>
          </a:p>
          <a:p>
            <a:pPr marL="180340">
              <a:lnSpc>
                <a:spcPct val="115000"/>
              </a:lnSpc>
              <a:spcAft>
                <a:spcPts val="0"/>
              </a:spcAft>
            </a:pPr>
            <a:r>
              <a:rPr lang="ru-RU" sz="3200" b="1" dirty="0" smtClean="0">
                <a:latin typeface="Times New Roman"/>
                <a:ea typeface="Calibri"/>
                <a:cs typeface="Times New Roman"/>
              </a:rPr>
              <a:t> </a:t>
            </a:r>
            <a:r>
              <a:rPr lang="ru-RU" sz="3200" i="1" dirty="0">
                <a:latin typeface="Times New Roman"/>
                <a:ea typeface="Calibri"/>
                <a:cs typeface="Times New Roman"/>
              </a:rPr>
              <a:t>Определите, какую ошибку допустил малограмотный человек, говоривший о пользе разведения герани: </a:t>
            </a:r>
            <a:endParaRPr lang="en-US" sz="3200" i="1" dirty="0" smtClean="0">
              <a:latin typeface="Times New Roman"/>
              <a:ea typeface="Calibri"/>
              <a:cs typeface="Times New Roman"/>
            </a:endParaRPr>
          </a:p>
          <a:p>
            <a:pPr marL="180340">
              <a:lnSpc>
                <a:spcPct val="115000"/>
              </a:lnSpc>
              <a:spcAft>
                <a:spcPts val="0"/>
              </a:spcAft>
            </a:pPr>
            <a:r>
              <a:rPr lang="ru-RU" sz="3200" dirty="0" smtClean="0">
                <a:latin typeface="Times New Roman"/>
                <a:ea typeface="Calibri"/>
                <a:cs typeface="Times New Roman"/>
              </a:rPr>
              <a:t>«</a:t>
            </a:r>
            <a:r>
              <a:rPr lang="ru-RU" sz="3200" dirty="0">
                <a:latin typeface="Times New Roman"/>
                <a:ea typeface="Calibri"/>
                <a:cs typeface="Times New Roman"/>
              </a:rPr>
              <a:t>Из нее добывают эфир, нужный для медицинских целей и для радио.»</a:t>
            </a:r>
            <a:endParaRPr lang="ru-RU" sz="32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7" name="Управляющая кнопка: домой 6">
            <a:hlinkClick r:id="rId2" action="ppaction://hlinksldjump" highlightClick="1"/>
          </p:cNvPr>
          <p:cNvSpPr/>
          <p:nvPr/>
        </p:nvSpPr>
        <p:spPr>
          <a:xfrm>
            <a:off x="7884368" y="5733256"/>
            <a:ext cx="864096" cy="665224"/>
          </a:xfrm>
          <a:prstGeom prst="actionButtonHome">
            <a:avLst/>
          </a:prstGeom>
          <a:solidFill>
            <a:srgbClr val="FF0000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4818" name="Picture 2" descr="http://www.1semena.ru/published/publicdata/SHOPDB/attachments/SC/products_pictures/geran%20delta%20782579_en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176" y="188640"/>
            <a:ext cx="2348880" cy="23488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781251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260648"/>
            <a:ext cx="6264696" cy="779686"/>
          </a:xfrm>
        </p:spPr>
        <p:txBody>
          <a:bodyPr/>
          <a:lstStyle/>
          <a:p>
            <a:pPr algn="ctr"/>
            <a:r>
              <a:rPr lang="ru-R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Лексика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8075240" cy="4691063"/>
          </a:xfrm>
        </p:spPr>
        <p:txBody>
          <a:bodyPr/>
          <a:lstStyle/>
          <a:p>
            <a:pPr lvl="0">
              <a:lnSpc>
                <a:spcPct val="115000"/>
              </a:lnSpc>
              <a:spcAft>
                <a:spcPts val="0"/>
              </a:spcAft>
            </a:pPr>
            <a:endParaRPr lang="ru-RU" sz="2800" dirty="0">
              <a:latin typeface="Calibri"/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  <a:spcAft>
                <a:spcPts val="0"/>
              </a:spcAft>
            </a:pPr>
            <a:endParaRPr lang="ru-RU" sz="2000" dirty="0">
              <a:latin typeface="Calibri"/>
              <a:ea typeface="Calibri"/>
              <a:cs typeface="Times New Roman"/>
            </a:endParaRPr>
          </a:p>
          <a:p>
            <a:endParaRPr lang="ru-RU" sz="2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91943" y="188640"/>
            <a:ext cx="1040670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22</a:t>
            </a:r>
            <a:endParaRPr lang="ru-RU" sz="6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05441" y="2071223"/>
            <a:ext cx="8208912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340">
              <a:lnSpc>
                <a:spcPct val="115000"/>
              </a:lnSpc>
              <a:spcAft>
                <a:spcPts val="0"/>
              </a:spcAft>
            </a:pPr>
            <a:r>
              <a:rPr lang="ru-RU" sz="3200" i="1" dirty="0">
                <a:latin typeface="Times New Roman"/>
                <a:ea typeface="Calibri"/>
                <a:cs typeface="Times New Roman"/>
              </a:rPr>
              <a:t>Устраните речевые недочеты и </a:t>
            </a:r>
            <a:endParaRPr lang="ru-RU" sz="3200" i="1" dirty="0" smtClean="0">
              <a:latin typeface="Times New Roman"/>
              <a:ea typeface="Calibri"/>
              <a:cs typeface="Times New Roman"/>
            </a:endParaRPr>
          </a:p>
          <a:p>
            <a:pPr marL="180340">
              <a:lnSpc>
                <a:spcPct val="115000"/>
              </a:lnSpc>
              <a:spcAft>
                <a:spcPts val="0"/>
              </a:spcAft>
            </a:pPr>
            <a:r>
              <a:rPr lang="ru-RU" sz="3200" i="1" dirty="0" smtClean="0">
                <a:latin typeface="Times New Roman"/>
                <a:ea typeface="Calibri"/>
                <a:cs typeface="Times New Roman"/>
              </a:rPr>
              <a:t>ошибки </a:t>
            </a:r>
            <a:r>
              <a:rPr lang="ru-RU" sz="3200" i="1" dirty="0">
                <a:latin typeface="Times New Roman"/>
                <a:ea typeface="Calibri"/>
                <a:cs typeface="Times New Roman"/>
              </a:rPr>
              <a:t>в следующих предложениях:</a:t>
            </a:r>
            <a:endParaRPr lang="ru-RU" sz="3200" i="1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r>
              <a:rPr lang="ru-RU" sz="3200" dirty="0">
                <a:latin typeface="Times New Roman"/>
                <a:ea typeface="Calibri"/>
                <a:cs typeface="Times New Roman"/>
              </a:rPr>
              <a:t>У девочки были коричневые глаза.</a:t>
            </a:r>
            <a:endParaRPr lang="ru-RU" sz="3200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r>
              <a:rPr lang="ru-RU" sz="3200" dirty="0">
                <a:latin typeface="Times New Roman"/>
                <a:ea typeface="Calibri"/>
                <a:cs typeface="Times New Roman"/>
              </a:rPr>
              <a:t>Я вынула книгу из сумки и положила ее на стол.</a:t>
            </a:r>
            <a:endParaRPr lang="ru-RU" sz="32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7" name="Управляющая кнопка: домой 6">
            <a:hlinkClick r:id="rId2" action="ppaction://hlinksldjump" highlightClick="1"/>
          </p:cNvPr>
          <p:cNvSpPr/>
          <p:nvPr/>
        </p:nvSpPr>
        <p:spPr>
          <a:xfrm>
            <a:off x="7884368" y="5733256"/>
            <a:ext cx="864096" cy="665224"/>
          </a:xfrm>
          <a:prstGeom prst="actionButtonHome">
            <a:avLst/>
          </a:prstGeom>
          <a:solidFill>
            <a:srgbClr val="FF0000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794" name="AutoShape 2" descr="http://img-fotki.yandex.ru/get/5505/valenta-mog.144/0_6f4e9_d621b22b_orig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3796" name="AutoShape 4" descr="http://img-fotki.yandex.ru/get/5505/valenta-mog.144/0_6f4e9_d621b22b_orig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3798" name="AutoShape 6" descr="http://img-fotki.yandex.ru/get/5505/valenta-mog.144/0_6f4e9_d621b22b_orig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3799" name="Picture 7" descr="C:\Users\школа\Pictures\0_6f4e9_d621b22b_ori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7092280" y="0"/>
            <a:ext cx="1872208" cy="309136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440555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260648"/>
            <a:ext cx="6264696" cy="779686"/>
          </a:xfrm>
        </p:spPr>
        <p:txBody>
          <a:bodyPr/>
          <a:lstStyle/>
          <a:p>
            <a:pPr algn="ctr"/>
            <a:r>
              <a:rPr lang="ru-R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Лексика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8075240" cy="4691063"/>
          </a:xfrm>
        </p:spPr>
        <p:txBody>
          <a:bodyPr/>
          <a:lstStyle/>
          <a:p>
            <a:pPr lvl="0">
              <a:lnSpc>
                <a:spcPct val="115000"/>
              </a:lnSpc>
              <a:spcAft>
                <a:spcPts val="0"/>
              </a:spcAft>
            </a:pPr>
            <a:endParaRPr lang="ru-RU" sz="2800" dirty="0">
              <a:latin typeface="Calibri"/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  <a:spcAft>
                <a:spcPts val="0"/>
              </a:spcAft>
            </a:pPr>
            <a:endParaRPr lang="ru-RU" sz="2000" dirty="0">
              <a:latin typeface="Calibri"/>
              <a:ea typeface="Calibri"/>
              <a:cs typeface="Times New Roman"/>
            </a:endParaRPr>
          </a:p>
          <a:p>
            <a:endParaRPr lang="ru-RU" sz="2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05509" y="-19178"/>
            <a:ext cx="1266693" cy="163121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33</a:t>
            </a:r>
          </a:p>
          <a:p>
            <a:pPr algn="ctr"/>
            <a:r>
              <a:rPr lang="en-US" sz="4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SOS</a:t>
            </a:r>
            <a:endParaRPr lang="ru-RU" sz="4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1916832"/>
            <a:ext cx="8208912" cy="356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800" i="1" dirty="0">
                <a:latin typeface="Times New Roman"/>
                <a:ea typeface="Calibri"/>
                <a:cs typeface="Times New Roman"/>
              </a:rPr>
              <a:t>Расставьте в алфавитном порядке слова</a:t>
            </a:r>
            <a:r>
              <a:rPr lang="ru-RU" sz="2800" i="1" dirty="0" smtClean="0">
                <a:latin typeface="Times New Roman"/>
                <a:ea typeface="Calibri"/>
                <a:cs typeface="Times New Roman"/>
              </a:rPr>
              <a:t>:</a:t>
            </a:r>
            <a:endParaRPr lang="en-US" sz="2800" i="1" dirty="0" smtClean="0">
              <a:latin typeface="Times New Roman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ru-RU" sz="2800" i="1" dirty="0"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800" dirty="0">
                <a:latin typeface="Times New Roman"/>
                <a:ea typeface="Calibri"/>
                <a:cs typeface="Times New Roman"/>
              </a:rPr>
              <a:t>метр, километр, сантиметр; час, минута, секунда; красный, оранжевый, желтый; яблоня, яблоко, яблочный; кинотеатр, кинофильм, кинопрокат, кинолента, киноактер, киносъемки, кинофабрика, кинорежиссер.</a:t>
            </a:r>
            <a:endParaRPr lang="ru-RU" sz="28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7" name="Управляющая кнопка: домой 6">
            <a:hlinkClick r:id="rId2" action="ppaction://hlinksldjump" highlightClick="1"/>
          </p:cNvPr>
          <p:cNvSpPr/>
          <p:nvPr/>
        </p:nvSpPr>
        <p:spPr>
          <a:xfrm>
            <a:off x="7884368" y="5733256"/>
            <a:ext cx="864096" cy="665224"/>
          </a:xfrm>
          <a:prstGeom prst="actionButtonHome">
            <a:avLst/>
          </a:prstGeom>
          <a:solidFill>
            <a:srgbClr val="FF0000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11" descr="j0336396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87629" y="191292"/>
            <a:ext cx="1728787" cy="143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435690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3728" y="188640"/>
            <a:ext cx="6048672" cy="635670"/>
          </a:xfrm>
        </p:spPr>
        <p:txBody>
          <a:bodyPr/>
          <a:lstStyle/>
          <a:p>
            <a:pPr algn="ctr"/>
            <a:r>
              <a:rPr lang="ru-R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Фонетика и графика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512" y="964526"/>
            <a:ext cx="8640960" cy="5400600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ru-RU" sz="2700" i="1" dirty="0">
                <a:latin typeface="Times New Roman"/>
                <a:ea typeface="Calibri"/>
                <a:cs typeface="Times New Roman"/>
              </a:rPr>
              <a:t>Прочитайте стихотворение </a:t>
            </a:r>
            <a:r>
              <a:rPr lang="ru-RU" sz="2700" i="1" dirty="0" err="1">
                <a:latin typeface="Times New Roman"/>
                <a:ea typeface="Calibri"/>
                <a:cs typeface="Times New Roman"/>
              </a:rPr>
              <a:t>В.Суслова</a:t>
            </a:r>
            <a:r>
              <a:rPr lang="ru-RU" sz="2700" i="1" dirty="0">
                <a:latin typeface="Times New Roman"/>
                <a:ea typeface="Calibri"/>
                <a:cs typeface="Times New Roman"/>
              </a:rPr>
              <a:t> и отгадайте, кто какие звуки не выговаривает.</a:t>
            </a:r>
            <a:endParaRPr lang="ru-RU" sz="2700" i="1" dirty="0">
              <a:latin typeface="Calibri"/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2700" dirty="0">
                <a:latin typeface="Times New Roman"/>
                <a:ea typeface="Calibri"/>
                <a:cs typeface="Times New Roman"/>
              </a:rPr>
              <a:t>Мимо сада не спеша,</a:t>
            </a:r>
            <a:endParaRPr lang="ru-RU" sz="2700" dirty="0">
              <a:latin typeface="Calibri"/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2700" dirty="0">
                <a:latin typeface="Times New Roman"/>
                <a:ea typeface="Calibri"/>
                <a:cs typeface="Times New Roman"/>
              </a:rPr>
              <a:t>Шли четыре малыша.</a:t>
            </a:r>
            <a:endParaRPr lang="ru-RU" sz="2700" dirty="0">
              <a:latin typeface="Calibri"/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2700" dirty="0">
                <a:latin typeface="Times New Roman"/>
                <a:ea typeface="Calibri"/>
                <a:cs typeface="Times New Roman"/>
              </a:rPr>
              <a:t>- </a:t>
            </a:r>
            <a:r>
              <a:rPr lang="ru-RU" sz="2700" dirty="0" err="1">
                <a:latin typeface="Times New Roman"/>
                <a:ea typeface="Calibri"/>
                <a:cs typeface="Times New Roman"/>
              </a:rPr>
              <a:t>Поигаем</a:t>
            </a:r>
            <a:r>
              <a:rPr lang="ru-RU" sz="2700" dirty="0">
                <a:latin typeface="Times New Roman"/>
                <a:ea typeface="Calibri"/>
                <a:cs typeface="Times New Roman"/>
              </a:rPr>
              <a:t>, что ли в пятки?</a:t>
            </a:r>
            <a:endParaRPr lang="ru-RU" sz="2700" dirty="0">
              <a:latin typeface="Calibri"/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2700" dirty="0">
                <a:latin typeface="Times New Roman"/>
                <a:ea typeface="Calibri"/>
                <a:cs typeface="Times New Roman"/>
              </a:rPr>
              <a:t>- </a:t>
            </a:r>
            <a:r>
              <a:rPr lang="ru-RU" sz="2700" dirty="0" err="1">
                <a:latin typeface="Times New Roman"/>
                <a:ea typeface="Calibri"/>
                <a:cs typeface="Times New Roman"/>
              </a:rPr>
              <a:t>Луссе</a:t>
            </a:r>
            <a:r>
              <a:rPr lang="ru-RU" sz="2700" dirty="0">
                <a:latin typeface="Times New Roman"/>
                <a:ea typeface="Calibri"/>
                <a:cs typeface="Times New Roman"/>
              </a:rPr>
              <a:t> в </a:t>
            </a:r>
            <a:r>
              <a:rPr lang="ru-RU" sz="2700" dirty="0" err="1">
                <a:latin typeface="Times New Roman"/>
                <a:ea typeface="Calibri"/>
                <a:cs typeface="Times New Roman"/>
              </a:rPr>
              <a:t>мясик</a:t>
            </a:r>
            <a:r>
              <a:rPr lang="ru-RU" sz="2700" dirty="0">
                <a:latin typeface="Times New Roman"/>
                <a:ea typeface="Calibri"/>
                <a:cs typeface="Times New Roman"/>
              </a:rPr>
              <a:t> на </a:t>
            </a:r>
            <a:r>
              <a:rPr lang="ru-RU" sz="2700" dirty="0" err="1">
                <a:latin typeface="Times New Roman"/>
                <a:ea typeface="Calibri"/>
                <a:cs typeface="Times New Roman"/>
              </a:rPr>
              <a:t>плоссядке</a:t>
            </a:r>
            <a:r>
              <a:rPr lang="ru-RU" sz="2700" dirty="0">
                <a:latin typeface="Times New Roman"/>
                <a:ea typeface="Calibri"/>
                <a:cs typeface="Times New Roman"/>
              </a:rPr>
              <a:t>!</a:t>
            </a:r>
            <a:endParaRPr lang="ru-RU" sz="2700" dirty="0">
              <a:latin typeface="Calibri"/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2700" dirty="0">
                <a:latin typeface="Times New Roman"/>
                <a:ea typeface="Calibri"/>
                <a:cs typeface="Times New Roman"/>
              </a:rPr>
              <a:t>- Вот </a:t>
            </a:r>
            <a:r>
              <a:rPr lang="ru-RU" sz="2700" dirty="0" err="1">
                <a:latin typeface="Times New Roman"/>
                <a:ea typeface="Calibri"/>
                <a:cs typeface="Times New Roman"/>
              </a:rPr>
              <a:t>пвидумав</a:t>
            </a:r>
            <a:r>
              <a:rPr lang="ru-RU" sz="2700" dirty="0">
                <a:latin typeface="Times New Roman"/>
                <a:ea typeface="Calibri"/>
                <a:cs typeface="Times New Roman"/>
              </a:rPr>
              <a:t>! Под </a:t>
            </a:r>
            <a:r>
              <a:rPr lang="ru-RU" sz="2700" dirty="0" err="1">
                <a:latin typeface="Times New Roman"/>
                <a:ea typeface="Calibri"/>
                <a:cs typeface="Times New Roman"/>
              </a:rPr>
              <a:t>говою</a:t>
            </a:r>
            <a:endParaRPr lang="ru-RU" sz="2700" dirty="0">
              <a:latin typeface="Calibri"/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2700" dirty="0" err="1">
                <a:latin typeface="Times New Roman"/>
                <a:ea typeface="Calibri"/>
                <a:cs typeface="Times New Roman"/>
              </a:rPr>
              <a:t>Вучше</a:t>
            </a:r>
            <a:r>
              <a:rPr lang="ru-RU" sz="2700" dirty="0">
                <a:latin typeface="Times New Roman"/>
                <a:ea typeface="Calibri"/>
                <a:cs typeface="Times New Roman"/>
              </a:rPr>
              <a:t> в </a:t>
            </a:r>
            <a:r>
              <a:rPr lang="ru-RU" sz="2700" dirty="0" err="1">
                <a:latin typeface="Times New Roman"/>
                <a:ea typeface="Calibri"/>
                <a:cs typeface="Times New Roman"/>
              </a:rPr>
              <a:t>вунки</a:t>
            </a:r>
            <a:r>
              <a:rPr lang="ru-RU" sz="270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2700" dirty="0" err="1">
                <a:latin typeface="Times New Roman"/>
                <a:ea typeface="Calibri"/>
                <a:cs typeface="Times New Roman"/>
              </a:rPr>
              <a:t>поигвать</a:t>
            </a:r>
            <a:r>
              <a:rPr lang="ru-RU" sz="2700" dirty="0">
                <a:latin typeface="Times New Roman"/>
                <a:ea typeface="Calibri"/>
                <a:cs typeface="Times New Roman"/>
              </a:rPr>
              <a:t>!..</a:t>
            </a:r>
            <a:endParaRPr lang="ru-RU" sz="2700" dirty="0">
              <a:latin typeface="Calibri"/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2700" dirty="0">
                <a:latin typeface="Times New Roman"/>
                <a:ea typeface="Calibri"/>
                <a:cs typeface="Times New Roman"/>
              </a:rPr>
              <a:t>«В пятки?»</a:t>
            </a:r>
            <a:endParaRPr lang="ru-RU" sz="2700" dirty="0">
              <a:latin typeface="Calibri"/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2700" dirty="0">
                <a:latin typeface="Times New Roman"/>
                <a:ea typeface="Calibri"/>
                <a:cs typeface="Times New Roman"/>
              </a:rPr>
              <a:t>«В </a:t>
            </a:r>
            <a:r>
              <a:rPr lang="ru-RU" sz="2700" dirty="0" err="1">
                <a:latin typeface="Times New Roman"/>
                <a:ea typeface="Calibri"/>
                <a:cs typeface="Times New Roman"/>
              </a:rPr>
              <a:t>вунки</a:t>
            </a:r>
            <a:r>
              <a:rPr lang="ru-RU" sz="2700" dirty="0">
                <a:latin typeface="Times New Roman"/>
                <a:ea typeface="Calibri"/>
                <a:cs typeface="Times New Roman"/>
              </a:rPr>
              <a:t>?»</a:t>
            </a:r>
            <a:endParaRPr lang="ru-RU" sz="2700" dirty="0">
              <a:latin typeface="Calibri"/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2700" dirty="0">
                <a:latin typeface="Times New Roman"/>
                <a:ea typeface="Calibri"/>
                <a:cs typeface="Times New Roman"/>
              </a:rPr>
              <a:t>Что такое?!</a:t>
            </a:r>
            <a:endParaRPr lang="ru-RU" sz="2700" dirty="0">
              <a:latin typeface="Calibri"/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2700" dirty="0">
                <a:latin typeface="Times New Roman"/>
                <a:ea typeface="Calibri"/>
                <a:cs typeface="Times New Roman"/>
              </a:rPr>
              <a:t>Ничего не разобрать!</a:t>
            </a:r>
            <a:endParaRPr lang="ru-RU" sz="2700" dirty="0">
              <a:latin typeface="Calibri"/>
              <a:ea typeface="Calibri"/>
              <a:cs typeface="Times New Roman"/>
            </a:endParaRPr>
          </a:p>
          <a:p>
            <a:endParaRPr lang="ru-RU" sz="27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21580" y="0"/>
            <a:ext cx="612668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2</a:t>
            </a:r>
            <a:endParaRPr lang="ru-RU" sz="6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Управляющая кнопка: домой 5">
            <a:hlinkClick r:id="rId2" action="ppaction://hlinksldjump" highlightClick="1"/>
          </p:cNvPr>
          <p:cNvSpPr/>
          <p:nvPr/>
        </p:nvSpPr>
        <p:spPr>
          <a:xfrm>
            <a:off x="7884368" y="5733256"/>
            <a:ext cx="864096" cy="665224"/>
          </a:xfrm>
          <a:prstGeom prst="actionButtonHome">
            <a:avLst/>
          </a:prstGeom>
          <a:solidFill>
            <a:srgbClr val="00B0F0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2770" name="Picture 2" descr="http://edu.mari.ru/mouo-yoshkarola/dou65/DocLib25/%D0%9F%D0%A0%D0%A1/%D0%B4%D0%B5%D1%82%D0%B8.jpg"/>
          <p:cNvPicPr>
            <a:picLocks noChangeAspect="1" noChangeArrowheads="1"/>
          </p:cNvPicPr>
          <p:nvPr/>
        </p:nvPicPr>
        <p:blipFill>
          <a:blip r:embed="rId3" cstate="print"/>
          <a:srcRect l="25200" t="13034" b="10622"/>
          <a:stretch>
            <a:fillRect/>
          </a:stretch>
        </p:blipFill>
        <p:spPr bwMode="auto">
          <a:xfrm>
            <a:off x="4860032" y="2204864"/>
            <a:ext cx="3847356" cy="29523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173274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3728" y="188640"/>
            <a:ext cx="6048672" cy="635670"/>
          </a:xfrm>
        </p:spPr>
        <p:txBody>
          <a:bodyPr/>
          <a:lstStyle/>
          <a:p>
            <a:pPr algn="ctr"/>
            <a:r>
              <a:rPr lang="ru-R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Фонетика и графика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27584" y="1916832"/>
            <a:ext cx="7272808" cy="1600378"/>
          </a:xfrm>
        </p:spPr>
        <p:txBody>
          <a:bodyPr/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3200" dirty="0">
                <a:latin typeface="Times New Roman"/>
                <a:ea typeface="Calibri"/>
                <a:cs typeface="Times New Roman"/>
              </a:rPr>
              <a:t>С глухим согласным траву она </a:t>
            </a:r>
            <a:r>
              <a:rPr lang="ru-RU" sz="3200" dirty="0" smtClean="0">
                <a:latin typeface="Times New Roman"/>
                <a:ea typeface="Calibri"/>
                <a:cs typeface="Times New Roman"/>
              </a:rPr>
              <a:t>срезает</a:t>
            </a:r>
            <a:r>
              <a:rPr lang="en-US" sz="3200" dirty="0" smtClean="0">
                <a:latin typeface="Times New Roman"/>
                <a:ea typeface="Calibri"/>
                <a:cs typeface="Times New Roman"/>
              </a:rPr>
              <a:t>,</a:t>
            </a:r>
            <a:endParaRPr lang="en-US" sz="3200" dirty="0" smtClean="0"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3200" dirty="0" smtClean="0">
                <a:latin typeface="Times New Roman"/>
                <a:ea typeface="Calibri"/>
                <a:cs typeface="Times New Roman"/>
              </a:rPr>
              <a:t>Со </a:t>
            </a:r>
            <a:r>
              <a:rPr lang="ru-RU" sz="3200" dirty="0">
                <a:latin typeface="Times New Roman"/>
                <a:ea typeface="Calibri"/>
                <a:cs typeface="Times New Roman"/>
              </a:rPr>
              <a:t>звонким – листья объедает.</a:t>
            </a:r>
            <a:endParaRPr lang="ru-RU" sz="3200" dirty="0">
              <a:latin typeface="Calibri"/>
              <a:ea typeface="Calibri"/>
              <a:cs typeface="Times New Roman"/>
            </a:endParaRPr>
          </a:p>
          <a:p>
            <a:endParaRPr lang="ru-RU" sz="27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07579" y="0"/>
            <a:ext cx="1040670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15</a:t>
            </a:r>
            <a:endParaRPr lang="ru-RU" sz="6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Управляющая кнопка: домой 5">
            <a:hlinkClick r:id="rId2" action="ppaction://hlinksldjump" highlightClick="1"/>
          </p:cNvPr>
          <p:cNvSpPr/>
          <p:nvPr/>
        </p:nvSpPr>
        <p:spPr>
          <a:xfrm>
            <a:off x="7884368" y="5733256"/>
            <a:ext cx="864096" cy="665224"/>
          </a:xfrm>
          <a:prstGeom prst="actionButtonHome">
            <a:avLst/>
          </a:prstGeom>
          <a:solidFill>
            <a:srgbClr val="00B0F0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C:\Program Files (x86)\Microsoft Office\MEDIA\CAGCAT10\j0298897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08240" y="3429000"/>
            <a:ext cx="2308261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59632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3728" y="188640"/>
            <a:ext cx="6048672" cy="635670"/>
          </a:xfrm>
        </p:spPr>
        <p:txBody>
          <a:bodyPr/>
          <a:lstStyle/>
          <a:p>
            <a:pPr algn="ctr"/>
            <a:r>
              <a:rPr lang="ru-R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Фонетика и графика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27584" y="1916832"/>
            <a:ext cx="7272808" cy="1600378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3200" dirty="0">
                <a:latin typeface="Times New Roman"/>
                <a:ea typeface="Calibri"/>
                <a:cs typeface="Times New Roman"/>
              </a:rPr>
              <a:t>Каких слов в русском языке больше: начинающихся с гласных или с согласных?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sz="3200" dirty="0">
              <a:latin typeface="Calibri"/>
              <a:ea typeface="Calibri"/>
              <a:cs typeface="Times New Roman"/>
            </a:endParaRPr>
          </a:p>
          <a:p>
            <a:endParaRPr lang="ru-RU" sz="27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07579" y="0"/>
            <a:ext cx="1040670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18</a:t>
            </a:r>
            <a:endParaRPr lang="ru-RU" sz="6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Управляющая кнопка: домой 5">
            <a:hlinkClick r:id="rId2" action="ppaction://hlinksldjump" highlightClick="1"/>
          </p:cNvPr>
          <p:cNvSpPr/>
          <p:nvPr/>
        </p:nvSpPr>
        <p:spPr>
          <a:xfrm>
            <a:off x="7884368" y="5733256"/>
            <a:ext cx="864096" cy="665224"/>
          </a:xfrm>
          <a:prstGeom prst="actionButtonHome">
            <a:avLst/>
          </a:prstGeom>
          <a:solidFill>
            <a:srgbClr val="00B0F0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22" name="Picture 2" descr="http://img1.liveinternet.ru/images/attach/c/3/77/769/77769595_large_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6136" y="2132856"/>
            <a:ext cx="3096344" cy="3096344"/>
          </a:xfrm>
          <a:prstGeom prst="rect">
            <a:avLst/>
          </a:prstGeom>
          <a:noFill/>
        </p:spPr>
      </p:pic>
      <p:pic>
        <p:nvPicPr>
          <p:cNvPr id="30724" name="Picture 4" descr="http://img-fotki.yandex.ru/get/6004/valenta-mog.ba/0_675b7_9475329a_ori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3608" y="3645024"/>
            <a:ext cx="2816806" cy="29523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595911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3728" y="188640"/>
            <a:ext cx="6048672" cy="635670"/>
          </a:xfrm>
        </p:spPr>
        <p:txBody>
          <a:bodyPr/>
          <a:lstStyle/>
          <a:p>
            <a:pPr algn="ctr"/>
            <a:r>
              <a:rPr lang="ru-R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Фонетика и графика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91880" y="1628800"/>
            <a:ext cx="5256584" cy="2520280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0"/>
              </a:spcAft>
            </a:pPr>
            <a:endParaRPr lang="ru-RU" sz="2400" dirty="0" smtClean="0"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3200" dirty="0">
                <a:latin typeface="Times New Roman"/>
                <a:ea typeface="Calibri"/>
                <a:cs typeface="Times New Roman"/>
              </a:rPr>
              <a:t>Какое русское слово состоит из трех слогов, а указывает на 33 буквы?</a:t>
            </a:r>
            <a:endParaRPr lang="ru-RU" sz="3200" dirty="0"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sz="3200" dirty="0" smtClean="0">
              <a:latin typeface="Calibri"/>
              <a:ea typeface="Calibri"/>
              <a:cs typeface="Times New Roman"/>
            </a:endParaRPr>
          </a:p>
          <a:p>
            <a:endParaRPr lang="ru-RU" sz="4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07579" y="0"/>
            <a:ext cx="1040670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26</a:t>
            </a:r>
            <a:endParaRPr lang="ru-RU" sz="6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Управляющая кнопка: домой 5">
            <a:hlinkClick r:id="rId2" action="ppaction://hlinksldjump" highlightClick="1"/>
          </p:cNvPr>
          <p:cNvSpPr/>
          <p:nvPr/>
        </p:nvSpPr>
        <p:spPr>
          <a:xfrm>
            <a:off x="7884368" y="5733256"/>
            <a:ext cx="864096" cy="665224"/>
          </a:xfrm>
          <a:prstGeom prst="actionButtonHome">
            <a:avLst/>
          </a:prstGeom>
          <a:solidFill>
            <a:srgbClr val="00B0F0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AutoShape 2" descr="http://im8-tub-ru.yandex.net/i?id=341663434-26-72&amp;n=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5" descr="http://im8-tub-ru.yandex.net/i?id=341663434-26-72&amp;n=1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8" descr="http://chmag.ru/images/stories/Alfaviti/Rus1/russkiy-alfavit-v-kartinkah-bukva-k.p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10" descr="http://chmag.ru/images/stories/Alfaviti/Rus1/russkiy-alfavit-v-kartinkah-bukva-k.pn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5" name="Picture 11" descr="J:\ВОЛШЕБНЫЙ КВАДРАТ\Волшебный квадрат\russkiy-alfavit-v-kartinkah-bukva-k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113"/>
          <a:stretch/>
        </p:blipFill>
        <p:spPr bwMode="auto">
          <a:xfrm>
            <a:off x="0" y="1556792"/>
            <a:ext cx="3516094" cy="3380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33868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3728" y="188640"/>
            <a:ext cx="6048672" cy="635670"/>
          </a:xfrm>
        </p:spPr>
        <p:txBody>
          <a:bodyPr/>
          <a:lstStyle/>
          <a:p>
            <a:pPr algn="ctr"/>
            <a:r>
              <a:rPr lang="ru-R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Фонетика и графика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55576" y="1628800"/>
            <a:ext cx="7272808" cy="4392488"/>
          </a:xfrm>
        </p:spPr>
        <p:txBody>
          <a:bodyPr/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sz="3200" dirty="0"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sz="3200" dirty="0" smtClean="0">
              <a:latin typeface="Calibri"/>
              <a:ea typeface="Calibri"/>
              <a:cs typeface="Times New Roman"/>
            </a:endParaRPr>
          </a:p>
          <a:p>
            <a:endParaRPr lang="ru-RU" sz="27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07579" y="0"/>
            <a:ext cx="1040670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3</a:t>
            </a:r>
            <a:r>
              <a:rPr lang="en-US" sz="6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6</a:t>
            </a:r>
            <a:endParaRPr lang="ru-RU" sz="6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07578" y="1268760"/>
            <a:ext cx="8068877" cy="46228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3200" i="1" dirty="0">
                <a:latin typeface="Times New Roman"/>
                <a:ea typeface="Calibri"/>
                <a:cs typeface="Times New Roman"/>
              </a:rPr>
              <a:t>Где нужно поставить ударение в выделенных  словах, чтобы был понятен смысл?</a:t>
            </a:r>
            <a:endParaRPr lang="ru-RU" sz="3200" i="1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3200" dirty="0">
                <a:latin typeface="Times New Roman"/>
                <a:ea typeface="Calibri"/>
                <a:cs typeface="Times New Roman"/>
              </a:rPr>
              <a:t>                   </a:t>
            </a:r>
            <a:r>
              <a:rPr lang="ru-RU" sz="3200" dirty="0" smtClean="0">
                <a:latin typeface="Times New Roman"/>
                <a:ea typeface="Calibri"/>
                <a:cs typeface="Times New Roman"/>
              </a:rPr>
              <a:t> </a:t>
            </a:r>
            <a:r>
              <a:rPr lang="ru-RU" sz="3200" dirty="0">
                <a:latin typeface="Times New Roman"/>
                <a:ea typeface="Calibri"/>
                <a:cs typeface="Times New Roman"/>
              </a:rPr>
              <a:t>На путях я вижу </a:t>
            </a:r>
            <a:r>
              <a:rPr lang="ru-RU" sz="3200" b="1" i="1" dirty="0">
                <a:latin typeface="Times New Roman"/>
                <a:ea typeface="Calibri"/>
                <a:cs typeface="Times New Roman"/>
              </a:rPr>
              <a:t>сорок</a:t>
            </a:r>
            <a:endParaRPr lang="ru-RU" sz="32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3200" dirty="0">
                <a:latin typeface="Times New Roman"/>
                <a:ea typeface="Calibri"/>
                <a:cs typeface="Times New Roman"/>
              </a:rPr>
              <a:t>                    </a:t>
            </a:r>
            <a:r>
              <a:rPr lang="ru-RU" sz="3200" dirty="0" smtClean="0">
                <a:latin typeface="Times New Roman"/>
                <a:ea typeface="Calibri"/>
                <a:cs typeface="Times New Roman"/>
              </a:rPr>
              <a:t>Резво </a:t>
            </a:r>
            <a:r>
              <a:rPr lang="ru-RU" sz="3200" dirty="0">
                <a:latin typeface="Times New Roman"/>
                <a:ea typeface="Calibri"/>
                <a:cs typeface="Times New Roman"/>
              </a:rPr>
              <a:t>скачущих </a:t>
            </a:r>
            <a:r>
              <a:rPr lang="ru-RU" sz="3200" b="1" i="1" dirty="0">
                <a:latin typeface="Times New Roman"/>
                <a:ea typeface="Calibri"/>
                <a:cs typeface="Times New Roman"/>
              </a:rPr>
              <a:t>сорок</a:t>
            </a:r>
            <a:r>
              <a:rPr lang="ru-RU" sz="3200" dirty="0">
                <a:latin typeface="Times New Roman"/>
                <a:ea typeface="Calibri"/>
                <a:cs typeface="Times New Roman"/>
              </a:rPr>
              <a:t>.</a:t>
            </a:r>
            <a:endParaRPr lang="ru-RU" sz="32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3200" dirty="0">
                <a:latin typeface="Times New Roman"/>
                <a:ea typeface="Calibri"/>
                <a:cs typeface="Times New Roman"/>
              </a:rPr>
              <a:t>                </a:t>
            </a:r>
            <a:r>
              <a:rPr lang="en-US" sz="3200" dirty="0" smtClean="0">
                <a:latin typeface="Times New Roman"/>
                <a:ea typeface="Calibri"/>
                <a:cs typeface="Times New Roman"/>
              </a:rPr>
              <a:t>    </a:t>
            </a:r>
            <a:r>
              <a:rPr lang="ru-RU" sz="3200" dirty="0" smtClean="0">
                <a:latin typeface="Times New Roman"/>
                <a:ea typeface="Calibri"/>
                <a:cs typeface="Times New Roman"/>
              </a:rPr>
              <a:t>Этот </a:t>
            </a:r>
            <a:r>
              <a:rPr lang="ru-RU" sz="3200" dirty="0">
                <a:latin typeface="Times New Roman"/>
                <a:ea typeface="Calibri"/>
                <a:cs typeface="Times New Roman"/>
              </a:rPr>
              <a:t>вид мне очень </a:t>
            </a:r>
            <a:r>
              <a:rPr lang="ru-RU" sz="3200" b="1" i="1" dirty="0">
                <a:latin typeface="Times New Roman"/>
                <a:ea typeface="Calibri"/>
                <a:cs typeface="Times New Roman"/>
              </a:rPr>
              <a:t>дорог</a:t>
            </a:r>
            <a:endParaRPr lang="ru-RU" sz="32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3200" dirty="0">
                <a:latin typeface="Times New Roman"/>
                <a:ea typeface="Calibri"/>
                <a:cs typeface="Times New Roman"/>
              </a:rPr>
              <a:t>                    </a:t>
            </a:r>
            <a:r>
              <a:rPr lang="ru-RU" sz="3200" dirty="0" smtClean="0">
                <a:latin typeface="Times New Roman"/>
                <a:ea typeface="Calibri"/>
                <a:cs typeface="Times New Roman"/>
              </a:rPr>
              <a:t>Средь </a:t>
            </a:r>
            <a:r>
              <a:rPr lang="ru-RU" sz="3200" dirty="0">
                <a:latin typeface="Times New Roman"/>
                <a:ea typeface="Calibri"/>
                <a:cs typeface="Times New Roman"/>
              </a:rPr>
              <a:t>неведомых </a:t>
            </a:r>
            <a:r>
              <a:rPr lang="ru-RU" sz="3200" b="1" i="1" dirty="0">
                <a:latin typeface="Times New Roman"/>
                <a:ea typeface="Calibri"/>
                <a:cs typeface="Times New Roman"/>
              </a:rPr>
              <a:t>дорог</a:t>
            </a:r>
            <a:r>
              <a:rPr lang="ru-RU" sz="3200" dirty="0">
                <a:latin typeface="Times New Roman"/>
                <a:ea typeface="Calibri"/>
                <a:cs typeface="Times New Roman"/>
              </a:rPr>
              <a:t>.</a:t>
            </a:r>
            <a:endParaRPr lang="ru-RU" sz="32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3200" dirty="0">
                <a:latin typeface="Times New Roman"/>
                <a:ea typeface="Calibri"/>
                <a:cs typeface="Times New Roman"/>
              </a:rPr>
              <a:t>                                        </a:t>
            </a:r>
            <a:r>
              <a:rPr lang="ru-RU" sz="3200" dirty="0" smtClean="0">
                <a:latin typeface="Times New Roman"/>
                <a:ea typeface="Calibri"/>
                <a:cs typeface="Times New Roman"/>
              </a:rPr>
              <a:t>И</a:t>
            </a:r>
            <a:r>
              <a:rPr lang="ru-RU" sz="3200" dirty="0">
                <a:latin typeface="Times New Roman"/>
                <a:ea typeface="Calibri"/>
                <a:cs typeface="Times New Roman"/>
              </a:rPr>
              <a:t>. Соколов-Микитов</a:t>
            </a:r>
            <a:endParaRPr lang="ru-RU" sz="32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6" name="Управляющая кнопка: домой 5">
            <a:hlinkClick r:id="rId2" action="ppaction://hlinksldjump" highlightClick="1"/>
          </p:cNvPr>
          <p:cNvSpPr/>
          <p:nvPr/>
        </p:nvSpPr>
        <p:spPr>
          <a:xfrm>
            <a:off x="7884368" y="5733256"/>
            <a:ext cx="864096" cy="665224"/>
          </a:xfrm>
          <a:prstGeom prst="actionButtonHome">
            <a:avLst/>
          </a:prstGeom>
          <a:solidFill>
            <a:srgbClr val="00B0F0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8921" t="-4412" r="18139" b="4412"/>
          <a:stretch/>
        </p:blipFill>
        <p:spPr bwMode="auto">
          <a:xfrm flipH="1">
            <a:off x="110836" y="2809559"/>
            <a:ext cx="2563089" cy="38773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575010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52735"/>
            <a:ext cx="2395513" cy="2874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696" y="394975"/>
            <a:ext cx="6192688" cy="620688"/>
          </a:xfrm>
        </p:spPr>
        <p:txBody>
          <a:bodyPr/>
          <a:lstStyle/>
          <a:p>
            <a:pPr algn="ctr"/>
            <a:r>
              <a:rPr lang="ru-R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/>
              </a:rPr>
              <a:t>Фразеология</a:t>
            </a:r>
            <a:endParaRPr lang="ru-RU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23528" y="2780928"/>
            <a:ext cx="8219256" cy="4691063"/>
          </a:xfrm>
        </p:spPr>
        <p:txBody>
          <a:bodyPr/>
          <a:lstStyle/>
          <a:p>
            <a:pPr lvl="0" algn="ctr">
              <a:lnSpc>
                <a:spcPct val="115000"/>
              </a:lnSpc>
              <a:spcAft>
                <a:spcPts val="0"/>
              </a:spcAft>
            </a:pPr>
            <a:endParaRPr lang="ru-RU" sz="2800" dirty="0" smtClean="0">
              <a:latin typeface="Times New Roman"/>
              <a:ea typeface="Calibri"/>
              <a:cs typeface="Times New Roman"/>
            </a:endParaRPr>
          </a:p>
          <a:p>
            <a:pPr lvl="0" algn="ctr">
              <a:lnSpc>
                <a:spcPct val="115000"/>
              </a:lnSpc>
              <a:spcAft>
                <a:spcPts val="0"/>
              </a:spcAft>
            </a:pPr>
            <a:r>
              <a:rPr lang="ru-RU" sz="2800" dirty="0" smtClean="0">
                <a:latin typeface="Times New Roman"/>
                <a:ea typeface="Calibri"/>
                <a:cs typeface="Times New Roman"/>
              </a:rPr>
              <a:t>                       Есть </a:t>
            </a:r>
            <a:r>
              <a:rPr lang="ru-RU" sz="2800" dirty="0">
                <a:latin typeface="Times New Roman"/>
                <a:ea typeface="Calibri"/>
                <a:cs typeface="Times New Roman"/>
              </a:rPr>
              <a:t>ли ноги у газеты, книги?</a:t>
            </a:r>
            <a:endParaRPr lang="ru-RU" sz="2800" dirty="0"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21580" y="0"/>
            <a:ext cx="612668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3</a:t>
            </a:r>
            <a:endParaRPr lang="ru-RU" sz="6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Управляющая кнопка: домой 5">
            <a:hlinkClick r:id="rId3" action="ppaction://hlinksldjump" highlightClick="1"/>
          </p:cNvPr>
          <p:cNvSpPr/>
          <p:nvPr/>
        </p:nvSpPr>
        <p:spPr>
          <a:xfrm>
            <a:off x="7884368" y="5733256"/>
            <a:ext cx="864096" cy="665224"/>
          </a:xfrm>
          <a:prstGeom prst="actionButtonHome">
            <a:avLst/>
          </a:prstGeom>
          <a:solidFill>
            <a:schemeClr val="bg1"/>
          </a:solidFill>
          <a:ln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048173"/>
            <a:ext cx="2834417" cy="227359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787452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696" y="394975"/>
            <a:ext cx="6192688" cy="620688"/>
          </a:xfrm>
        </p:spPr>
        <p:txBody>
          <a:bodyPr/>
          <a:lstStyle/>
          <a:p>
            <a:pPr algn="ctr"/>
            <a:r>
              <a:rPr lang="ru-R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/>
              </a:rPr>
              <a:t>Фразеология</a:t>
            </a:r>
            <a:endParaRPr lang="ru-RU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8219256" cy="4691063"/>
          </a:xfrm>
        </p:spPr>
        <p:txBody>
          <a:bodyPr/>
          <a:lstStyle/>
          <a:p>
            <a:pPr lvl="0" algn="ctr">
              <a:lnSpc>
                <a:spcPct val="115000"/>
              </a:lnSpc>
              <a:spcAft>
                <a:spcPts val="0"/>
              </a:spcAft>
            </a:pPr>
            <a:endParaRPr lang="ru-RU" sz="2800" dirty="0" smtClean="0">
              <a:latin typeface="Times New Roman"/>
              <a:ea typeface="Calibri"/>
              <a:cs typeface="Times New Roman"/>
            </a:endParaRPr>
          </a:p>
          <a:p>
            <a:pPr lvl="0" algn="just">
              <a:lnSpc>
                <a:spcPct val="115000"/>
              </a:lnSpc>
              <a:spcAft>
                <a:spcPts val="0"/>
              </a:spcAft>
            </a:pPr>
            <a:r>
              <a:rPr lang="ru-RU" sz="3200" dirty="0">
                <a:latin typeface="Times New Roman"/>
                <a:ea typeface="Calibri"/>
                <a:cs typeface="Times New Roman"/>
              </a:rPr>
              <a:t>В каком фразеологизме упоминается действие таблицы умножения?</a:t>
            </a:r>
            <a:endParaRPr lang="ru-RU" sz="3200" dirty="0">
              <a:latin typeface="Calibri"/>
              <a:ea typeface="Calibri"/>
              <a:cs typeface="Times New Roman"/>
            </a:endParaRPr>
          </a:p>
          <a:p>
            <a:pPr lvl="0" algn="ctr">
              <a:lnSpc>
                <a:spcPct val="115000"/>
              </a:lnSpc>
              <a:spcAft>
                <a:spcPts val="0"/>
              </a:spcAft>
            </a:pPr>
            <a:endParaRPr lang="ru-RU" sz="2800" dirty="0"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21580" y="0"/>
            <a:ext cx="612668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5</a:t>
            </a:r>
            <a:endParaRPr lang="ru-RU" sz="6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Управляющая кнопка: домой 5">
            <a:hlinkClick r:id="rId2" action="ppaction://hlinksldjump" highlightClick="1"/>
          </p:cNvPr>
          <p:cNvSpPr/>
          <p:nvPr/>
        </p:nvSpPr>
        <p:spPr>
          <a:xfrm>
            <a:off x="7884368" y="5733256"/>
            <a:ext cx="864096" cy="665224"/>
          </a:xfrm>
          <a:prstGeom prst="actionButtonHome">
            <a:avLst/>
          </a:prstGeom>
          <a:solidFill>
            <a:schemeClr val="bg1"/>
          </a:solidFill>
          <a:ln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55776" y="3491723"/>
            <a:ext cx="3832820" cy="2874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863193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44208" y="1015663"/>
            <a:ext cx="2162780" cy="2162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696" y="394975"/>
            <a:ext cx="6192688" cy="620688"/>
          </a:xfrm>
        </p:spPr>
        <p:txBody>
          <a:bodyPr/>
          <a:lstStyle/>
          <a:p>
            <a:pPr algn="ctr"/>
            <a:r>
              <a:rPr lang="ru-R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/>
              </a:rPr>
              <a:t>Фразеология</a:t>
            </a:r>
            <a:endParaRPr lang="ru-RU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8219256" cy="4691063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0"/>
              </a:spcAft>
            </a:pPr>
            <a:endParaRPr lang="en-US" sz="3200" dirty="0" smtClean="0">
              <a:latin typeface="Times New Roman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3200" dirty="0" smtClean="0">
                <a:latin typeface="Times New Roman"/>
                <a:ea typeface="Calibri"/>
                <a:cs typeface="Times New Roman"/>
              </a:rPr>
              <a:t>Что </a:t>
            </a:r>
            <a:r>
              <a:rPr lang="ru-RU" sz="3200" dirty="0">
                <a:latin typeface="Times New Roman"/>
                <a:ea typeface="Calibri"/>
                <a:cs typeface="Times New Roman"/>
              </a:rPr>
              <a:t>общего в </a:t>
            </a:r>
            <a:r>
              <a:rPr lang="ru-RU" sz="3200" dirty="0" smtClean="0">
                <a:latin typeface="Times New Roman"/>
                <a:ea typeface="Calibri"/>
                <a:cs typeface="Times New Roman"/>
              </a:rPr>
              <a:t>словах</a:t>
            </a:r>
            <a:endParaRPr lang="en-US" sz="3200" dirty="0" smtClean="0">
              <a:latin typeface="Times New Roman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3200" dirty="0" smtClean="0">
                <a:latin typeface="Times New Roman"/>
                <a:ea typeface="Calibri"/>
                <a:cs typeface="Times New Roman"/>
              </a:rPr>
              <a:t> </a:t>
            </a:r>
            <a:r>
              <a:rPr lang="ru-RU" sz="3200" i="1" dirty="0">
                <a:latin typeface="Times New Roman"/>
                <a:ea typeface="Calibri"/>
                <a:cs typeface="Times New Roman"/>
              </a:rPr>
              <a:t>дуга</a:t>
            </a:r>
            <a:r>
              <a:rPr lang="ru-RU" sz="3200" dirty="0">
                <a:latin typeface="Times New Roman"/>
                <a:ea typeface="Calibri"/>
                <a:cs typeface="Times New Roman"/>
              </a:rPr>
              <a:t>, </a:t>
            </a:r>
            <a:r>
              <a:rPr lang="ru-RU" sz="3200" i="1" dirty="0">
                <a:latin typeface="Times New Roman"/>
                <a:ea typeface="Calibri"/>
                <a:cs typeface="Times New Roman"/>
              </a:rPr>
              <a:t>бараний рог</a:t>
            </a:r>
            <a:r>
              <a:rPr lang="ru-RU" sz="3200" dirty="0">
                <a:latin typeface="Times New Roman"/>
                <a:ea typeface="Calibri"/>
                <a:cs typeface="Times New Roman"/>
              </a:rPr>
              <a:t>, </a:t>
            </a:r>
            <a:r>
              <a:rPr lang="ru-RU" sz="3200" i="1" dirty="0">
                <a:latin typeface="Times New Roman"/>
                <a:ea typeface="Calibri"/>
                <a:cs typeface="Times New Roman"/>
              </a:rPr>
              <a:t>три погибели</a:t>
            </a:r>
            <a:r>
              <a:rPr lang="ru-RU" sz="3200" dirty="0">
                <a:latin typeface="Times New Roman"/>
                <a:ea typeface="Calibri"/>
                <a:cs typeface="Times New Roman"/>
              </a:rPr>
              <a:t>?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 lvl="0" algn="just">
              <a:lnSpc>
                <a:spcPct val="115000"/>
              </a:lnSpc>
              <a:spcAft>
                <a:spcPts val="0"/>
              </a:spcAft>
            </a:pPr>
            <a:endParaRPr lang="ru-RU" sz="3200" dirty="0">
              <a:latin typeface="Calibri"/>
              <a:ea typeface="Calibri"/>
              <a:cs typeface="Times New Roman"/>
            </a:endParaRPr>
          </a:p>
          <a:p>
            <a:pPr lvl="0" algn="ctr">
              <a:lnSpc>
                <a:spcPct val="115000"/>
              </a:lnSpc>
              <a:spcAft>
                <a:spcPts val="0"/>
              </a:spcAft>
            </a:pPr>
            <a:endParaRPr lang="ru-RU" sz="2800" dirty="0"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07579" y="0"/>
            <a:ext cx="1040670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10</a:t>
            </a:r>
            <a:endParaRPr lang="ru-RU" sz="6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Управляющая кнопка: домой 5">
            <a:hlinkClick r:id="rId3" action="ppaction://hlinksldjump" highlightClick="1"/>
          </p:cNvPr>
          <p:cNvSpPr/>
          <p:nvPr/>
        </p:nvSpPr>
        <p:spPr>
          <a:xfrm>
            <a:off x="7884368" y="5733256"/>
            <a:ext cx="864096" cy="665224"/>
          </a:xfrm>
          <a:prstGeom prst="actionButtonHome">
            <a:avLst/>
          </a:prstGeom>
          <a:solidFill>
            <a:schemeClr val="bg1"/>
          </a:solidFill>
          <a:ln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667" b="98667" l="0" r="99367">
                        <a14:foregroundMark x1="45570" y1="80667" x2="45570" y2="80667"/>
                        <a14:foregroundMark x1="83544" y1="76000" x2="83544" y2="76000"/>
                        <a14:foregroundMark x1="91772" y1="80000" x2="91772" y2="80000"/>
                        <a14:foregroundMark x1="77848" y1="85333" x2="77848" y2="85333"/>
                        <a14:backgroundMark x1="86709" y1="76667" x2="86709" y2="76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15816" y="3568672"/>
            <a:ext cx="3312368" cy="3144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588420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696" y="394975"/>
            <a:ext cx="6192688" cy="620688"/>
          </a:xfrm>
        </p:spPr>
        <p:txBody>
          <a:bodyPr/>
          <a:lstStyle/>
          <a:p>
            <a:pPr algn="ctr"/>
            <a:r>
              <a:rPr lang="ru-R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/>
              </a:rPr>
              <a:t>Фразеология</a:t>
            </a:r>
            <a:endParaRPr lang="ru-RU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8219256" cy="4691063"/>
          </a:xfrm>
        </p:spPr>
        <p:txBody>
          <a:bodyPr/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endParaRPr lang="en-US" sz="3200" dirty="0">
              <a:latin typeface="Times New Roman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3200" dirty="0">
                <a:latin typeface="Times New Roman"/>
                <a:ea typeface="Calibri"/>
                <a:cs typeface="Times New Roman"/>
              </a:rPr>
              <a:t>Вспомните пословицу, по которой сделан этот газетный заголовок: «Посадка в чужие сани уже объявлена.»</a:t>
            </a:r>
            <a:endParaRPr lang="ru-RU" sz="3200" dirty="0"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sz="2400" dirty="0">
              <a:latin typeface="Calibri"/>
              <a:ea typeface="Calibri"/>
              <a:cs typeface="Times New Roman"/>
            </a:endParaRPr>
          </a:p>
          <a:p>
            <a:pPr lvl="0" algn="just">
              <a:lnSpc>
                <a:spcPct val="115000"/>
              </a:lnSpc>
              <a:spcAft>
                <a:spcPts val="0"/>
              </a:spcAft>
            </a:pPr>
            <a:endParaRPr lang="ru-RU" sz="3200" dirty="0">
              <a:latin typeface="Calibri"/>
              <a:ea typeface="Calibri"/>
              <a:cs typeface="Times New Roman"/>
            </a:endParaRPr>
          </a:p>
          <a:p>
            <a:pPr lvl="0" algn="ctr">
              <a:lnSpc>
                <a:spcPct val="115000"/>
              </a:lnSpc>
              <a:spcAft>
                <a:spcPts val="0"/>
              </a:spcAft>
            </a:pPr>
            <a:endParaRPr lang="ru-RU" sz="2800" dirty="0"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07579" y="0"/>
            <a:ext cx="1040670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12</a:t>
            </a:r>
            <a:endParaRPr lang="ru-RU" sz="6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Управляющая кнопка: домой 5">
            <a:hlinkClick r:id="rId2" action="ppaction://hlinksldjump" highlightClick="1"/>
          </p:cNvPr>
          <p:cNvSpPr/>
          <p:nvPr/>
        </p:nvSpPr>
        <p:spPr>
          <a:xfrm>
            <a:off x="7884368" y="5733256"/>
            <a:ext cx="864096" cy="665224"/>
          </a:xfrm>
          <a:prstGeom prst="actionButtonHome">
            <a:avLst/>
          </a:prstGeom>
          <a:solidFill>
            <a:schemeClr val="bg1"/>
          </a:solidFill>
          <a:ln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11" descr="j0336396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19677" y="404664"/>
            <a:ext cx="1728787" cy="143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045516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696" y="394975"/>
            <a:ext cx="6192688" cy="620688"/>
          </a:xfrm>
        </p:spPr>
        <p:txBody>
          <a:bodyPr/>
          <a:lstStyle/>
          <a:p>
            <a:pPr algn="ctr"/>
            <a:r>
              <a:rPr lang="ru-R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/>
              </a:rPr>
              <a:t>Фразеология</a:t>
            </a:r>
            <a:endParaRPr lang="ru-RU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8219256" cy="4691063"/>
          </a:xfrm>
        </p:spPr>
        <p:txBody>
          <a:bodyPr/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3200" i="1" dirty="0" smtClean="0">
                <a:latin typeface="Times New Roman"/>
                <a:ea typeface="Calibri"/>
              </a:rPr>
              <a:t>Блиц</a:t>
            </a:r>
            <a:r>
              <a:rPr lang="ru-RU" sz="3200" i="1" dirty="0">
                <a:latin typeface="Times New Roman"/>
                <a:ea typeface="Calibri"/>
              </a:rPr>
              <a:t>. Подберите подходящий по смыслу фразеологизм</a:t>
            </a:r>
            <a:r>
              <a:rPr lang="ru-RU" sz="3200" i="1" dirty="0" smtClean="0">
                <a:latin typeface="Times New Roman"/>
                <a:ea typeface="Calibri"/>
              </a:rPr>
              <a:t>.</a:t>
            </a:r>
            <a:endParaRPr lang="en-US" sz="3200" i="1" dirty="0" smtClean="0">
              <a:latin typeface="Times New Roman"/>
              <a:ea typeface="Calibri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r>
              <a:rPr lang="ru-RU" sz="3200" dirty="0">
                <a:latin typeface="Times New Roman"/>
                <a:ea typeface="Calibri"/>
                <a:cs typeface="Times New Roman"/>
              </a:rPr>
              <a:t>О том, кто часто меняет свои решения.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r>
              <a:rPr lang="ru-RU" sz="3200" dirty="0">
                <a:latin typeface="Times New Roman"/>
                <a:ea typeface="Calibri"/>
                <a:cs typeface="Times New Roman"/>
              </a:rPr>
              <a:t>О человеке, которого трудно заставить поверить чему-либо, убедить в чем-нибудь.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r>
              <a:rPr lang="ru-RU" sz="3200" dirty="0">
                <a:latin typeface="Times New Roman"/>
                <a:ea typeface="Calibri"/>
                <a:cs typeface="Times New Roman"/>
              </a:rPr>
              <a:t>О болтливом человеке.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sz="3200" dirty="0"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sz="2400" dirty="0">
              <a:latin typeface="Calibri"/>
              <a:ea typeface="Calibri"/>
              <a:cs typeface="Times New Roman"/>
            </a:endParaRPr>
          </a:p>
          <a:p>
            <a:pPr lvl="0" algn="just">
              <a:lnSpc>
                <a:spcPct val="115000"/>
              </a:lnSpc>
              <a:spcAft>
                <a:spcPts val="0"/>
              </a:spcAft>
            </a:pPr>
            <a:endParaRPr lang="ru-RU" sz="3200" dirty="0">
              <a:latin typeface="Calibri"/>
              <a:ea typeface="Calibri"/>
              <a:cs typeface="Times New Roman"/>
            </a:endParaRPr>
          </a:p>
          <a:p>
            <a:pPr lvl="0" algn="ctr">
              <a:lnSpc>
                <a:spcPct val="115000"/>
              </a:lnSpc>
              <a:spcAft>
                <a:spcPts val="0"/>
              </a:spcAft>
            </a:pPr>
            <a:endParaRPr lang="ru-RU" sz="2800" dirty="0"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07579" y="0"/>
            <a:ext cx="1040670" cy="261610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25</a:t>
            </a:r>
          </a:p>
          <a:p>
            <a:pPr algn="ctr"/>
            <a:r>
              <a:rPr lang="ru-RU" sz="4400" kern="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  <a:sym typeface="Wingdings 3"/>
              </a:rPr>
              <a:t></a:t>
            </a:r>
            <a:endParaRPr lang="en-US" sz="44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algn="ctr"/>
            <a:endParaRPr lang="ru-RU" sz="6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Управляющая кнопка: домой 5">
            <a:hlinkClick r:id="rId2" action="ppaction://hlinksldjump" highlightClick="1"/>
          </p:cNvPr>
          <p:cNvSpPr/>
          <p:nvPr/>
        </p:nvSpPr>
        <p:spPr>
          <a:xfrm>
            <a:off x="7884368" y="5733256"/>
            <a:ext cx="864096" cy="665224"/>
          </a:xfrm>
          <a:prstGeom prst="actionButtonHome">
            <a:avLst/>
          </a:prstGeom>
          <a:solidFill>
            <a:schemeClr val="bg1"/>
          </a:solidFill>
          <a:ln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11" descr="j0336396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37577" y="191083"/>
            <a:ext cx="1728787" cy="143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56554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188640"/>
            <a:ext cx="7128792" cy="1162050"/>
          </a:xfrm>
        </p:spPr>
        <p:txBody>
          <a:bodyPr/>
          <a:lstStyle/>
          <a:p>
            <a:pPr algn="ctr"/>
            <a:r>
              <a:rPr lang="ru-RU" sz="36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/>
              </a:rPr>
              <a:t>Морфемика</a:t>
            </a:r>
            <a:r>
              <a:rPr lang="ru-RU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/>
              </a:rPr>
              <a:t> и словообразование</a:t>
            </a:r>
            <a:endParaRPr lang="ru-RU" sz="3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4567" y="1988840"/>
            <a:ext cx="8219256" cy="2013808"/>
          </a:xfrm>
        </p:spPr>
        <p:txBody>
          <a:bodyPr/>
          <a:lstStyle/>
          <a:p>
            <a:pPr lvl="0" algn="ctr">
              <a:lnSpc>
                <a:spcPct val="115000"/>
              </a:lnSpc>
              <a:spcAft>
                <a:spcPts val="1000"/>
              </a:spcAft>
            </a:pPr>
            <a:r>
              <a:rPr lang="ru-RU" sz="3600" dirty="0">
                <a:latin typeface="Times New Roman"/>
                <a:ea typeface="Calibri"/>
                <a:cs typeface="Times New Roman"/>
              </a:rPr>
              <a:t>Подберите 10 слов с редкой приставкой  </a:t>
            </a:r>
            <a:r>
              <a:rPr lang="ru-RU" sz="3600" b="1" dirty="0">
                <a:latin typeface="Times New Roman"/>
                <a:ea typeface="Calibri"/>
                <a:cs typeface="Times New Roman"/>
              </a:rPr>
              <a:t>ВОЗ-</a:t>
            </a:r>
            <a:endParaRPr lang="ru-RU" sz="36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94567" y="0"/>
            <a:ext cx="1266693" cy="163121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4</a:t>
            </a:r>
          </a:p>
          <a:p>
            <a:pPr algn="ctr"/>
            <a:r>
              <a:rPr lang="en-US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SOS</a:t>
            </a:r>
            <a:endParaRPr lang="ru-RU" sz="4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Управляющая кнопка: домой 5">
            <a:hlinkClick r:id="rId2" action="ppaction://hlinksldjump" highlightClick="1"/>
          </p:cNvPr>
          <p:cNvSpPr/>
          <p:nvPr/>
        </p:nvSpPr>
        <p:spPr>
          <a:xfrm>
            <a:off x="7884368" y="5733256"/>
            <a:ext cx="864096" cy="665224"/>
          </a:xfrm>
          <a:prstGeom prst="actionButtonHome">
            <a:avLst/>
          </a:prstGeom>
          <a:solidFill>
            <a:srgbClr val="92D050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11" descr="j0336396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64288" y="2852936"/>
            <a:ext cx="1728787" cy="143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152553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7912" y="295732"/>
            <a:ext cx="7128792" cy="1162050"/>
          </a:xfrm>
        </p:spPr>
        <p:txBody>
          <a:bodyPr/>
          <a:lstStyle/>
          <a:p>
            <a:pPr algn="ctr"/>
            <a:r>
              <a:rPr lang="ru-RU" sz="36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/>
              </a:rPr>
              <a:t>Морфемика</a:t>
            </a:r>
            <a:r>
              <a:rPr lang="ru-RU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/>
              </a:rPr>
              <a:t> и словообразование</a:t>
            </a:r>
            <a:endParaRPr lang="ru-RU" sz="3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4567" y="1988840"/>
            <a:ext cx="8219256" cy="2013808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3200" dirty="0">
                <a:latin typeface="Times New Roman"/>
                <a:ea typeface="Calibri"/>
                <a:cs typeface="Times New Roman"/>
              </a:rPr>
              <a:t>Приставка такая же, как в слове </a:t>
            </a:r>
            <a:r>
              <a:rPr lang="ru-RU" sz="3200" i="1" dirty="0">
                <a:latin typeface="Times New Roman"/>
                <a:ea typeface="Calibri"/>
                <a:cs typeface="Times New Roman"/>
              </a:rPr>
              <a:t>полет</a:t>
            </a:r>
            <a:r>
              <a:rPr lang="ru-RU" sz="3200" dirty="0">
                <a:latin typeface="Times New Roman"/>
                <a:ea typeface="Calibri"/>
                <a:cs typeface="Times New Roman"/>
              </a:rPr>
              <a:t>,</a:t>
            </a:r>
            <a:endParaRPr lang="ru-RU" sz="32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3200" dirty="0" smtClean="0">
                <a:latin typeface="Times New Roman"/>
                <a:ea typeface="Calibri"/>
                <a:cs typeface="Times New Roman"/>
              </a:rPr>
              <a:t>Корень </a:t>
            </a:r>
            <a:r>
              <a:rPr lang="ru-RU" sz="3200" dirty="0">
                <a:latin typeface="Times New Roman"/>
                <a:ea typeface="Calibri"/>
                <a:cs typeface="Times New Roman"/>
              </a:rPr>
              <a:t>такой же, как в слове </a:t>
            </a:r>
            <a:r>
              <a:rPr lang="ru-RU" sz="3200" i="1" dirty="0">
                <a:latin typeface="Times New Roman"/>
                <a:ea typeface="Calibri"/>
                <a:cs typeface="Times New Roman"/>
              </a:rPr>
              <a:t>дарить</a:t>
            </a:r>
            <a:r>
              <a:rPr lang="ru-RU" sz="3200" dirty="0" smtClean="0">
                <a:latin typeface="Times New Roman"/>
                <a:ea typeface="Calibri"/>
                <a:cs typeface="Times New Roman"/>
              </a:rPr>
              <a:t>, </a:t>
            </a:r>
            <a:r>
              <a:rPr lang="ru-RU" sz="3200" dirty="0">
                <a:latin typeface="Times New Roman"/>
                <a:ea typeface="Calibri"/>
                <a:cs typeface="Times New Roman"/>
              </a:rPr>
              <a:t>Суффикс такой же, как в слове </a:t>
            </a:r>
            <a:r>
              <a:rPr lang="ru-RU" sz="3200" i="1" dirty="0">
                <a:latin typeface="Times New Roman"/>
                <a:ea typeface="Calibri"/>
                <a:cs typeface="Times New Roman"/>
              </a:rPr>
              <a:t>дружок</a:t>
            </a:r>
            <a:r>
              <a:rPr lang="ru-RU" sz="3200" dirty="0">
                <a:latin typeface="Times New Roman"/>
                <a:ea typeface="Calibri"/>
                <a:cs typeface="Times New Roman"/>
              </a:rPr>
              <a:t>,</a:t>
            </a:r>
            <a:endParaRPr lang="ru-RU" sz="32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3200" dirty="0" smtClean="0">
                <a:latin typeface="Times New Roman"/>
                <a:ea typeface="Calibri"/>
                <a:cs typeface="Times New Roman"/>
              </a:rPr>
              <a:t>Окончание </a:t>
            </a:r>
            <a:r>
              <a:rPr lang="ru-RU" sz="3200" dirty="0">
                <a:latin typeface="Times New Roman"/>
                <a:ea typeface="Calibri"/>
                <a:cs typeface="Times New Roman"/>
              </a:rPr>
              <a:t>такое же, как в слове </a:t>
            </a:r>
            <a:r>
              <a:rPr lang="ru-RU" sz="3200" i="1" dirty="0">
                <a:latin typeface="Times New Roman"/>
                <a:ea typeface="Calibri"/>
                <a:cs typeface="Times New Roman"/>
              </a:rPr>
              <a:t>лес</a:t>
            </a:r>
            <a:r>
              <a:rPr lang="ru-RU" sz="3200" dirty="0">
                <a:latin typeface="Times New Roman"/>
                <a:ea typeface="Calibri"/>
                <a:cs typeface="Times New Roman"/>
              </a:rPr>
              <a:t>.</a:t>
            </a:r>
            <a:endParaRPr lang="ru-RU" sz="3200" dirty="0">
              <a:latin typeface="Calibri"/>
              <a:ea typeface="Calibri"/>
              <a:cs typeface="Times New Roman"/>
            </a:endParaRPr>
          </a:p>
          <a:p>
            <a:pPr lvl="0" algn="ctr">
              <a:lnSpc>
                <a:spcPct val="115000"/>
              </a:lnSpc>
              <a:spcAft>
                <a:spcPts val="1000"/>
              </a:spcAft>
            </a:pPr>
            <a:endParaRPr lang="ru-RU" sz="36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21578" y="0"/>
            <a:ext cx="612668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8</a:t>
            </a:r>
            <a:endParaRPr lang="ru-RU" sz="60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Управляющая кнопка: домой 5">
            <a:hlinkClick r:id="rId2" action="ppaction://hlinksldjump" highlightClick="1"/>
          </p:cNvPr>
          <p:cNvSpPr/>
          <p:nvPr/>
        </p:nvSpPr>
        <p:spPr>
          <a:xfrm>
            <a:off x="7884368" y="5733256"/>
            <a:ext cx="864096" cy="665224"/>
          </a:xfrm>
          <a:prstGeom prst="actionButtonHome">
            <a:avLst/>
          </a:prstGeom>
          <a:solidFill>
            <a:srgbClr val="92D050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11" descr="j0336396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36296" y="295732"/>
            <a:ext cx="1728787" cy="143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811517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228813"/>
            <a:ext cx="7128792" cy="1162050"/>
          </a:xfrm>
        </p:spPr>
        <p:txBody>
          <a:bodyPr/>
          <a:lstStyle/>
          <a:p>
            <a:pPr algn="ctr"/>
            <a:r>
              <a:rPr lang="ru-RU" sz="36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/>
              </a:rPr>
              <a:t>Морфемика</a:t>
            </a:r>
            <a:r>
              <a:rPr lang="ru-RU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/>
              </a:rPr>
              <a:t> и словообразование</a:t>
            </a:r>
            <a:endParaRPr lang="ru-RU" sz="3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4567" y="1988840"/>
            <a:ext cx="8219256" cy="2013808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3200" b="1" dirty="0">
                <a:latin typeface="Times New Roman"/>
                <a:ea typeface="Calibri"/>
                <a:cs typeface="Times New Roman"/>
              </a:rPr>
              <a:t>Блиц.</a:t>
            </a:r>
            <a:r>
              <a:rPr lang="ru-RU" sz="3200" dirty="0">
                <a:latin typeface="Times New Roman"/>
                <a:ea typeface="Calibri"/>
                <a:cs typeface="Times New Roman"/>
              </a:rPr>
              <a:t> Как называются жители: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 marL="457200" indent="-457200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ru-RU" sz="3200" dirty="0" smtClean="0">
                <a:latin typeface="Times New Roman"/>
                <a:ea typeface="Calibri"/>
              </a:rPr>
              <a:t>Архангельска</a:t>
            </a:r>
            <a:endParaRPr lang="en-US" sz="3200" dirty="0" smtClean="0">
              <a:latin typeface="Times New Roman"/>
              <a:ea typeface="Calibri"/>
            </a:endParaRPr>
          </a:p>
          <a:p>
            <a:pPr marL="457200" indent="-457200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ru-RU" sz="3200" dirty="0" smtClean="0">
                <a:latin typeface="Times New Roman"/>
                <a:ea typeface="Calibri"/>
              </a:rPr>
              <a:t>Брянска</a:t>
            </a:r>
            <a:endParaRPr lang="en-US" sz="3200" dirty="0" smtClean="0">
              <a:latin typeface="Times New Roman"/>
              <a:ea typeface="Calibri"/>
            </a:endParaRPr>
          </a:p>
          <a:p>
            <a:pPr marL="457200" indent="-457200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ru-RU" sz="3200" dirty="0">
                <a:latin typeface="Times New Roman"/>
                <a:ea typeface="Calibri"/>
              </a:rPr>
              <a:t>Пенза</a:t>
            </a:r>
            <a:endParaRPr lang="ru-RU" sz="3200" dirty="0">
              <a:latin typeface="Calibri"/>
              <a:ea typeface="Calibri"/>
              <a:cs typeface="Times New Roman"/>
            </a:endParaRPr>
          </a:p>
          <a:p>
            <a:pPr lvl="0" algn="ctr">
              <a:lnSpc>
                <a:spcPct val="115000"/>
              </a:lnSpc>
              <a:spcAft>
                <a:spcPts val="1000"/>
              </a:spcAft>
            </a:pPr>
            <a:endParaRPr lang="ru-RU" sz="36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07577" y="0"/>
            <a:ext cx="1040670" cy="169277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24</a:t>
            </a:r>
          </a:p>
          <a:p>
            <a:pPr lvl="0" algn="ctr"/>
            <a:r>
              <a:rPr lang="ru-RU" sz="4400" kern="0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  <a:sym typeface="Wingdings 3"/>
              </a:rPr>
              <a:t></a:t>
            </a:r>
            <a:endParaRPr lang="en-US" sz="4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Управляющая кнопка: домой 5">
            <a:hlinkClick r:id="rId2" action="ppaction://hlinksldjump" highlightClick="1"/>
          </p:cNvPr>
          <p:cNvSpPr/>
          <p:nvPr/>
        </p:nvSpPr>
        <p:spPr>
          <a:xfrm>
            <a:off x="7884368" y="5733256"/>
            <a:ext cx="864096" cy="665224"/>
          </a:xfrm>
          <a:prstGeom prst="actionButtonHome">
            <a:avLst/>
          </a:prstGeom>
          <a:solidFill>
            <a:srgbClr val="92D050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11" descr="j0336396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19974" y="265841"/>
            <a:ext cx="1728787" cy="143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332853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330198"/>
            <a:ext cx="7128792" cy="1162050"/>
          </a:xfrm>
        </p:spPr>
        <p:txBody>
          <a:bodyPr/>
          <a:lstStyle/>
          <a:p>
            <a:pPr algn="ctr"/>
            <a:r>
              <a:rPr lang="ru-RU" sz="36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/>
              </a:rPr>
              <a:t>Морфемика</a:t>
            </a:r>
            <a:r>
              <a:rPr lang="ru-RU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/>
              </a:rPr>
              <a:t> и словообразование</a:t>
            </a:r>
            <a:endParaRPr lang="ru-RU" sz="3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4567" y="1988840"/>
            <a:ext cx="8219256" cy="2013808"/>
          </a:xfrm>
        </p:spPr>
        <p:txBody>
          <a:bodyPr/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3200" dirty="0">
                <a:latin typeface="Times New Roman"/>
                <a:ea typeface="Calibri"/>
                <a:cs typeface="Times New Roman"/>
              </a:rPr>
              <a:t>Какая приставка омонимична личному местоимению?</a:t>
            </a:r>
            <a:endParaRPr lang="ru-RU" sz="32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ru-RU" sz="3200" dirty="0">
              <a:latin typeface="Calibri"/>
              <a:ea typeface="Calibri"/>
              <a:cs typeface="Times New Roman"/>
            </a:endParaRPr>
          </a:p>
          <a:p>
            <a:pPr lvl="0" algn="ctr">
              <a:lnSpc>
                <a:spcPct val="115000"/>
              </a:lnSpc>
              <a:spcAft>
                <a:spcPts val="1000"/>
              </a:spcAft>
            </a:pPr>
            <a:endParaRPr lang="ru-RU" sz="36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07577" y="0"/>
            <a:ext cx="1040670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27</a:t>
            </a:r>
          </a:p>
        </p:txBody>
      </p:sp>
      <p:sp>
        <p:nvSpPr>
          <p:cNvPr id="6" name="Управляющая кнопка: домой 5">
            <a:hlinkClick r:id="rId2" action="ppaction://hlinksldjump" highlightClick="1"/>
          </p:cNvPr>
          <p:cNvSpPr/>
          <p:nvPr/>
        </p:nvSpPr>
        <p:spPr>
          <a:xfrm>
            <a:off x="7884368" y="5733256"/>
            <a:ext cx="864096" cy="665224"/>
          </a:xfrm>
          <a:prstGeom prst="actionButtonHome">
            <a:avLst/>
          </a:prstGeom>
          <a:solidFill>
            <a:srgbClr val="92D050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11" descr="j0336396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12603" y="191292"/>
            <a:ext cx="1728787" cy="143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162770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5143" y="188640"/>
            <a:ext cx="7128792" cy="1162050"/>
          </a:xfrm>
        </p:spPr>
        <p:txBody>
          <a:bodyPr/>
          <a:lstStyle/>
          <a:p>
            <a:pPr algn="ctr"/>
            <a:r>
              <a:rPr lang="ru-RU" sz="36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/>
              </a:rPr>
              <a:t>Морфемика</a:t>
            </a:r>
            <a:r>
              <a:rPr lang="ru-RU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/>
              </a:rPr>
              <a:t> и словообразование</a:t>
            </a:r>
            <a:endParaRPr lang="ru-RU" sz="3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4567" y="1988840"/>
            <a:ext cx="8219256" cy="2013808"/>
          </a:xfrm>
        </p:spPr>
        <p:txBody>
          <a:bodyPr/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3200" dirty="0">
                <a:latin typeface="Times New Roman"/>
                <a:ea typeface="Calibri"/>
                <a:cs typeface="Times New Roman"/>
              </a:rPr>
              <a:t>Почему корень слова называют корнем?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sz="32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ru-RU" sz="3200" dirty="0">
              <a:latin typeface="Calibri"/>
              <a:ea typeface="Calibri"/>
              <a:cs typeface="Times New Roman"/>
            </a:endParaRPr>
          </a:p>
          <a:p>
            <a:pPr lvl="0" algn="ctr">
              <a:lnSpc>
                <a:spcPct val="115000"/>
              </a:lnSpc>
              <a:spcAft>
                <a:spcPts val="1000"/>
              </a:spcAft>
            </a:pPr>
            <a:endParaRPr lang="ru-RU" sz="36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07577" y="0"/>
            <a:ext cx="1040670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35</a:t>
            </a:r>
          </a:p>
        </p:txBody>
      </p:sp>
      <p:sp>
        <p:nvSpPr>
          <p:cNvPr id="6" name="Управляющая кнопка: домой 5">
            <a:hlinkClick r:id="rId2" action="ppaction://hlinksldjump" highlightClick="1"/>
          </p:cNvPr>
          <p:cNvSpPr/>
          <p:nvPr/>
        </p:nvSpPr>
        <p:spPr>
          <a:xfrm>
            <a:off x="7884368" y="5733256"/>
            <a:ext cx="864096" cy="665224"/>
          </a:xfrm>
          <a:prstGeom prst="actionButtonHome">
            <a:avLst/>
          </a:prstGeom>
          <a:solidFill>
            <a:srgbClr val="92D050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4" descr="j0219108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59832" y="2924206"/>
            <a:ext cx="3151187" cy="314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418828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6831" y="188640"/>
            <a:ext cx="7128792" cy="827023"/>
          </a:xfrm>
        </p:spPr>
        <p:txBody>
          <a:bodyPr/>
          <a:lstStyle/>
          <a:p>
            <a:pPr algn="ctr"/>
            <a:r>
              <a:rPr lang="ru-RU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/>
              </a:rPr>
              <a:t>Морфология</a:t>
            </a:r>
            <a:endParaRPr lang="ru-RU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4567" y="1988840"/>
            <a:ext cx="8219256" cy="2013808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    Корень </a:t>
            </a:r>
            <a:r>
              <a:rPr lang="ru-RU" sz="3200" b="1" dirty="0">
                <a:solidFill>
                  <a:schemeClr val="bg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тот же, что и в слове </a:t>
            </a:r>
            <a:r>
              <a:rPr lang="ru-RU" sz="3200" b="1" i="1" dirty="0">
                <a:solidFill>
                  <a:schemeClr val="bg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сказка</a:t>
            </a:r>
            <a:r>
              <a:rPr lang="ru-RU" sz="3200" b="1" dirty="0">
                <a:solidFill>
                  <a:schemeClr val="bg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.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3200" b="1" dirty="0">
                <a:solidFill>
                  <a:schemeClr val="bg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  </a:t>
            </a:r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Суффикс </a:t>
            </a:r>
            <a:r>
              <a:rPr lang="ru-RU" sz="3200" b="1" dirty="0">
                <a:solidFill>
                  <a:schemeClr val="bg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тот же, что и в слове </a:t>
            </a:r>
            <a:r>
              <a:rPr lang="ru-RU" sz="3200" b="1" i="1" dirty="0">
                <a:solidFill>
                  <a:schemeClr val="bg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извозчик</a:t>
            </a:r>
            <a:r>
              <a:rPr lang="ru-RU" sz="3200" b="1" dirty="0">
                <a:solidFill>
                  <a:schemeClr val="bg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.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3200" b="1" dirty="0">
                <a:solidFill>
                  <a:schemeClr val="bg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    </a:t>
            </a:r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Приставка </a:t>
            </a:r>
            <a:r>
              <a:rPr lang="ru-RU" sz="3200" b="1" dirty="0">
                <a:solidFill>
                  <a:schemeClr val="bg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та же, что и в слове </a:t>
            </a:r>
            <a:r>
              <a:rPr lang="ru-RU" sz="3200" b="1" i="1" dirty="0">
                <a:solidFill>
                  <a:schemeClr val="bg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расход</a:t>
            </a:r>
            <a:r>
              <a:rPr lang="ru-RU" sz="3200" b="1" dirty="0">
                <a:solidFill>
                  <a:schemeClr val="bg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.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sz="32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ru-RU" sz="3200" dirty="0">
              <a:latin typeface="Calibri"/>
              <a:ea typeface="Calibri"/>
              <a:cs typeface="Times New Roman"/>
            </a:endParaRPr>
          </a:p>
          <a:p>
            <a:pPr lvl="0" algn="ctr">
              <a:lnSpc>
                <a:spcPct val="115000"/>
              </a:lnSpc>
              <a:spcAft>
                <a:spcPts val="1000"/>
              </a:spcAft>
            </a:pPr>
            <a:endParaRPr lang="ru-RU" sz="36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21578" y="0"/>
            <a:ext cx="612668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9</a:t>
            </a:r>
            <a:endParaRPr lang="en-US" sz="60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Управляющая кнопка: домой 5">
            <a:hlinkClick r:id="rId2" action="ppaction://hlinksldjump" highlightClick="1"/>
          </p:cNvPr>
          <p:cNvSpPr/>
          <p:nvPr/>
        </p:nvSpPr>
        <p:spPr>
          <a:xfrm>
            <a:off x="7884368" y="5733256"/>
            <a:ext cx="864096" cy="665224"/>
          </a:xfrm>
          <a:prstGeom prst="actionButtonHom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11" descr="j0336396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19974" y="295732"/>
            <a:ext cx="1728787" cy="143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71223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5143" y="188640"/>
            <a:ext cx="7128792" cy="827023"/>
          </a:xfrm>
        </p:spPr>
        <p:txBody>
          <a:bodyPr/>
          <a:lstStyle/>
          <a:p>
            <a:pPr algn="ctr"/>
            <a:r>
              <a:rPr lang="ru-RU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/>
              </a:rPr>
              <a:t>Морфология</a:t>
            </a:r>
            <a:endParaRPr lang="ru-RU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27912" y="1988840"/>
            <a:ext cx="7382183" cy="2013808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3200" dirty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Корень из слова </a:t>
            </a:r>
            <a:r>
              <a:rPr lang="ru-RU" sz="3200" i="1" dirty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приветствие</a:t>
            </a:r>
            <a:r>
              <a:rPr lang="ru-RU" sz="3200" dirty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,</a:t>
            </a:r>
            <a:endParaRPr lang="ru-RU" sz="3200" dirty="0">
              <a:solidFill>
                <a:schemeClr val="bg1"/>
              </a:solidFill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3200" dirty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3200" dirty="0" smtClean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Приставка </a:t>
            </a:r>
            <a:r>
              <a:rPr lang="ru-RU" sz="3200" dirty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из слова </a:t>
            </a:r>
            <a:r>
              <a:rPr lang="ru-RU" sz="3200" i="1" dirty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отличник</a:t>
            </a:r>
            <a:r>
              <a:rPr lang="ru-RU" sz="3200" dirty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,</a:t>
            </a:r>
            <a:endParaRPr lang="ru-RU" sz="3200" dirty="0">
              <a:solidFill>
                <a:schemeClr val="bg1"/>
              </a:solidFill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3200" dirty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3200" dirty="0" smtClean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Суффиксы </a:t>
            </a:r>
            <a:r>
              <a:rPr lang="ru-RU" sz="3200" dirty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взяты из слов </a:t>
            </a:r>
            <a:r>
              <a:rPr lang="ru-RU" sz="3200" i="1" dirty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мужество,</a:t>
            </a:r>
            <a:endParaRPr lang="ru-RU" sz="3200" dirty="0">
              <a:solidFill>
                <a:schemeClr val="bg1"/>
              </a:solidFill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3200" i="1" dirty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3200" i="1" dirty="0" smtClean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Откровенный</a:t>
            </a:r>
            <a:r>
              <a:rPr lang="ru-RU" sz="3200" i="1" dirty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, смелость.</a:t>
            </a:r>
            <a:endParaRPr lang="ru-RU" sz="3200" dirty="0">
              <a:solidFill>
                <a:schemeClr val="bg1"/>
              </a:solidFill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sz="2400" dirty="0" smtClean="0">
              <a:solidFill>
                <a:schemeClr val="bg1"/>
              </a:solidFill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sz="32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ru-RU" sz="3200" dirty="0">
              <a:latin typeface="Calibri"/>
              <a:ea typeface="Calibri"/>
              <a:cs typeface="Times New Roman"/>
            </a:endParaRPr>
          </a:p>
          <a:p>
            <a:pPr lvl="0" algn="ctr">
              <a:lnSpc>
                <a:spcPct val="115000"/>
              </a:lnSpc>
              <a:spcAft>
                <a:spcPts val="1000"/>
              </a:spcAft>
            </a:pPr>
            <a:endParaRPr lang="ru-RU" sz="36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07577" y="0"/>
            <a:ext cx="1040670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13</a:t>
            </a:r>
            <a:endParaRPr lang="en-US" sz="60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Управляющая кнопка: домой 5">
            <a:hlinkClick r:id="rId2" action="ppaction://hlinksldjump" highlightClick="1"/>
          </p:cNvPr>
          <p:cNvSpPr/>
          <p:nvPr/>
        </p:nvSpPr>
        <p:spPr>
          <a:xfrm>
            <a:off x="7884368" y="5733256"/>
            <a:ext cx="864096" cy="665224"/>
          </a:xfrm>
          <a:prstGeom prst="actionButtonHom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11" descr="j0336396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19677" y="295732"/>
            <a:ext cx="1728787" cy="143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104902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5143" y="188640"/>
            <a:ext cx="7128792" cy="827023"/>
          </a:xfrm>
        </p:spPr>
        <p:txBody>
          <a:bodyPr/>
          <a:lstStyle/>
          <a:p>
            <a:pPr algn="ctr"/>
            <a:r>
              <a:rPr lang="ru-RU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/>
              </a:rPr>
              <a:t>Морфология</a:t>
            </a:r>
            <a:endParaRPr lang="ru-RU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27912" y="1988840"/>
            <a:ext cx="7382183" cy="2013808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3200" dirty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Мой корень – родственник </a:t>
            </a:r>
            <a:r>
              <a:rPr lang="ru-RU" sz="3200" i="1" dirty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сраженья</a:t>
            </a:r>
            <a:r>
              <a:rPr lang="ru-RU" sz="3200" dirty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,</a:t>
            </a:r>
            <a:endParaRPr lang="ru-RU" sz="2400" dirty="0">
              <a:solidFill>
                <a:schemeClr val="bg1"/>
              </a:solidFill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3200" dirty="0" smtClean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Приставка </a:t>
            </a:r>
            <a:r>
              <a:rPr lang="ru-RU" sz="3200" dirty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-  в слове </a:t>
            </a:r>
            <a:r>
              <a:rPr lang="ru-RU" sz="3200" i="1" dirty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заявленье</a:t>
            </a:r>
            <a:r>
              <a:rPr lang="ru-RU" sz="3200" dirty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,</a:t>
            </a:r>
            <a:endParaRPr lang="ru-RU" sz="2400" dirty="0">
              <a:solidFill>
                <a:schemeClr val="bg1"/>
              </a:solidFill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3200" dirty="0" smtClean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В </a:t>
            </a:r>
            <a:r>
              <a:rPr lang="ru-RU" sz="3200" i="1" dirty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наборщике</a:t>
            </a:r>
            <a:r>
              <a:rPr lang="ru-RU" sz="3200" dirty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 есть суффикс мой,</a:t>
            </a:r>
            <a:endParaRPr lang="ru-RU" sz="2400" dirty="0">
              <a:solidFill>
                <a:schemeClr val="bg1"/>
              </a:solidFill>
              <a:latin typeface="Calibri"/>
              <a:ea typeface="Calibri"/>
              <a:cs typeface="Times New Roman"/>
            </a:endParaRPr>
          </a:p>
          <a:p>
            <a:r>
              <a:rPr lang="ru-RU" sz="3200" dirty="0" smtClean="0">
                <a:solidFill>
                  <a:schemeClr val="bg1"/>
                </a:solidFill>
                <a:latin typeface="Times New Roman"/>
                <a:ea typeface="Calibri"/>
              </a:rPr>
              <a:t>А </a:t>
            </a:r>
            <a:r>
              <a:rPr lang="ru-RU" sz="3200" dirty="0">
                <a:solidFill>
                  <a:schemeClr val="bg1"/>
                </a:solidFill>
                <a:latin typeface="Times New Roman"/>
                <a:ea typeface="Calibri"/>
              </a:rPr>
              <a:t>весь – тружусь я под землей.</a:t>
            </a:r>
            <a:endParaRPr lang="ru-RU" sz="2400" dirty="0" smtClean="0">
              <a:solidFill>
                <a:schemeClr val="bg1"/>
              </a:solidFill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sz="32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ru-RU" sz="3200" dirty="0">
              <a:latin typeface="Calibri"/>
              <a:ea typeface="Calibri"/>
              <a:cs typeface="Times New Roman"/>
            </a:endParaRPr>
          </a:p>
          <a:p>
            <a:pPr lvl="0" algn="ctr">
              <a:lnSpc>
                <a:spcPct val="115000"/>
              </a:lnSpc>
              <a:spcAft>
                <a:spcPts val="1000"/>
              </a:spcAft>
            </a:pPr>
            <a:endParaRPr lang="ru-RU" sz="36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07577" y="0"/>
            <a:ext cx="1040670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16</a:t>
            </a:r>
            <a:endParaRPr lang="en-US" sz="60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Управляющая кнопка: домой 5">
            <a:hlinkClick r:id="rId2" action="ppaction://hlinksldjump" highlightClick="1"/>
          </p:cNvPr>
          <p:cNvSpPr/>
          <p:nvPr/>
        </p:nvSpPr>
        <p:spPr>
          <a:xfrm>
            <a:off x="7884368" y="5733256"/>
            <a:ext cx="864096" cy="665224"/>
          </a:xfrm>
          <a:prstGeom prst="actionButtonHom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11" descr="j0336396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19974" y="295732"/>
            <a:ext cx="1728787" cy="143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370762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5143" y="188640"/>
            <a:ext cx="7128792" cy="827023"/>
          </a:xfrm>
        </p:spPr>
        <p:txBody>
          <a:bodyPr/>
          <a:lstStyle/>
          <a:p>
            <a:pPr algn="ctr"/>
            <a:r>
              <a:rPr lang="ru-RU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/>
              </a:rPr>
              <a:t>Морфология</a:t>
            </a:r>
            <a:endParaRPr lang="ru-RU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27912" y="1988840"/>
            <a:ext cx="7382183" cy="2013808"/>
          </a:xfrm>
        </p:spPr>
        <p:txBody>
          <a:bodyPr/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3200" dirty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Назовите литературные произведения, в названиях которых встречаются числительные.</a:t>
            </a:r>
            <a:endParaRPr lang="ru-RU" sz="3200" dirty="0">
              <a:solidFill>
                <a:schemeClr val="bg1"/>
              </a:solidFill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ru-RU" sz="2400" dirty="0" smtClean="0">
              <a:solidFill>
                <a:schemeClr val="bg1"/>
              </a:solidFill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sz="32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ru-RU" sz="3200" dirty="0">
              <a:latin typeface="Calibri"/>
              <a:ea typeface="Calibri"/>
              <a:cs typeface="Times New Roman"/>
            </a:endParaRPr>
          </a:p>
          <a:p>
            <a:pPr lvl="0" algn="ctr">
              <a:lnSpc>
                <a:spcPct val="115000"/>
              </a:lnSpc>
              <a:spcAft>
                <a:spcPts val="1000"/>
              </a:spcAft>
            </a:pPr>
            <a:endParaRPr lang="ru-RU" sz="36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07577" y="0"/>
            <a:ext cx="1040670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28</a:t>
            </a:r>
            <a:endParaRPr lang="en-US" sz="60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Управляющая кнопка: домой 5">
            <a:hlinkClick r:id="rId2" action="ppaction://hlinksldjump" highlightClick="1"/>
          </p:cNvPr>
          <p:cNvSpPr/>
          <p:nvPr/>
        </p:nvSpPr>
        <p:spPr>
          <a:xfrm>
            <a:off x="7884368" y="5733256"/>
            <a:ext cx="864096" cy="665224"/>
          </a:xfrm>
          <a:prstGeom prst="actionButtonHom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4" descr="trudnoeucheni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75856" y="4005064"/>
            <a:ext cx="4464893" cy="2508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35549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5143" y="188640"/>
            <a:ext cx="7128792" cy="827023"/>
          </a:xfrm>
        </p:spPr>
        <p:txBody>
          <a:bodyPr/>
          <a:lstStyle/>
          <a:p>
            <a:pPr algn="ctr"/>
            <a:r>
              <a:rPr lang="ru-RU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/>
              </a:rPr>
              <a:t>Морфология</a:t>
            </a:r>
            <a:endParaRPr lang="ru-RU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7578" y="1988840"/>
            <a:ext cx="7902518" cy="2013808"/>
          </a:xfrm>
        </p:spPr>
        <p:txBody>
          <a:bodyPr/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3200" dirty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Какие два местоимения мешают автотранспорту?</a:t>
            </a:r>
            <a:endParaRPr lang="ru-RU" sz="3200" dirty="0">
              <a:solidFill>
                <a:schemeClr val="bg1"/>
              </a:solidFill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sz="3200" dirty="0">
              <a:solidFill>
                <a:schemeClr val="bg1"/>
              </a:solidFill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sz="2400" dirty="0" smtClean="0">
              <a:solidFill>
                <a:schemeClr val="bg1"/>
              </a:solidFill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sz="3200" dirty="0"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sz="3200" dirty="0">
              <a:latin typeface="Calibri"/>
              <a:ea typeface="Calibri"/>
              <a:cs typeface="Times New Roman"/>
            </a:endParaRPr>
          </a:p>
          <a:p>
            <a:pPr lvl="0" algn="ctr">
              <a:lnSpc>
                <a:spcPct val="115000"/>
              </a:lnSpc>
              <a:spcAft>
                <a:spcPts val="1000"/>
              </a:spcAft>
            </a:pPr>
            <a:endParaRPr lang="ru-RU" sz="36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07577" y="0"/>
            <a:ext cx="1040670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32</a:t>
            </a:r>
            <a:endParaRPr lang="en-US" sz="60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Управляющая кнопка: домой 5">
            <a:hlinkClick r:id="rId2" action="ppaction://hlinksldjump" highlightClick="1"/>
          </p:cNvPr>
          <p:cNvSpPr/>
          <p:nvPr/>
        </p:nvSpPr>
        <p:spPr>
          <a:xfrm>
            <a:off x="7884368" y="5733256"/>
            <a:ext cx="864096" cy="665224"/>
          </a:xfrm>
          <a:prstGeom prst="actionButtonHom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27912" y="3352800"/>
            <a:ext cx="2868024" cy="3006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052067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5143" y="188640"/>
            <a:ext cx="7128792" cy="827023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</a:rPr>
              <a:t>Орфография</a:t>
            </a:r>
            <a:endParaRPr lang="ru-RU" sz="4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7578" y="1988840"/>
            <a:ext cx="7902518" cy="2013808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ru-RU" sz="3200" i="1" dirty="0">
                <a:latin typeface="Times New Roman"/>
                <a:ea typeface="Calibri"/>
              </a:rPr>
              <a:t>Замените следующие словосочетания одним словом</a:t>
            </a:r>
            <a:r>
              <a:rPr lang="ru-RU" sz="3200" i="1" dirty="0" smtClean="0">
                <a:latin typeface="Times New Roman"/>
                <a:ea typeface="Calibri"/>
              </a:rPr>
              <a:t>:</a:t>
            </a:r>
          </a:p>
          <a:p>
            <a:pPr marL="457200" indent="-457200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ru-RU" sz="3200" dirty="0">
                <a:latin typeface="Times New Roman"/>
                <a:ea typeface="Calibri"/>
              </a:rPr>
              <a:t>больничный </a:t>
            </a:r>
            <a:r>
              <a:rPr lang="ru-RU" sz="3200" dirty="0" smtClean="0">
                <a:latin typeface="Times New Roman"/>
                <a:ea typeface="Calibri"/>
              </a:rPr>
              <a:t>лист</a:t>
            </a:r>
          </a:p>
          <a:p>
            <a:pPr marL="457200" indent="-457200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ru-RU" sz="3200" dirty="0">
                <a:latin typeface="Times New Roman"/>
                <a:ea typeface="Calibri"/>
              </a:rPr>
              <a:t>вид городского </a:t>
            </a:r>
            <a:r>
              <a:rPr lang="ru-RU" sz="3200" dirty="0" smtClean="0">
                <a:latin typeface="Times New Roman"/>
                <a:ea typeface="Calibri"/>
              </a:rPr>
              <a:t>транспорта</a:t>
            </a:r>
          </a:p>
          <a:p>
            <a:pPr marL="457200" indent="-457200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ru-RU" sz="3200" dirty="0">
                <a:latin typeface="Times New Roman"/>
                <a:ea typeface="Calibri"/>
              </a:rPr>
              <a:t>популярная игра на льду</a:t>
            </a:r>
            <a:endParaRPr lang="ru-RU" sz="3200" dirty="0">
              <a:solidFill>
                <a:schemeClr val="bg1"/>
              </a:solidFill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sz="3200" dirty="0">
              <a:solidFill>
                <a:schemeClr val="bg1"/>
              </a:solidFill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sz="2400" dirty="0" smtClean="0">
              <a:solidFill>
                <a:schemeClr val="bg1"/>
              </a:solidFill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sz="3200" dirty="0"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sz="3200" dirty="0">
              <a:latin typeface="Calibri"/>
              <a:ea typeface="Calibri"/>
              <a:cs typeface="Times New Roman"/>
            </a:endParaRPr>
          </a:p>
          <a:p>
            <a:pPr lvl="0" algn="ctr">
              <a:lnSpc>
                <a:spcPct val="115000"/>
              </a:lnSpc>
              <a:spcAft>
                <a:spcPts val="1000"/>
              </a:spcAft>
            </a:pPr>
            <a:endParaRPr lang="ru-RU" sz="36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21578" y="0"/>
            <a:ext cx="612668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7</a:t>
            </a:r>
            <a:endParaRPr lang="en-US" sz="60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Управляющая кнопка: домой 5">
            <a:hlinkClick r:id="rId2" action="ppaction://hlinksldjump" highlightClick="1"/>
          </p:cNvPr>
          <p:cNvSpPr/>
          <p:nvPr/>
        </p:nvSpPr>
        <p:spPr>
          <a:xfrm>
            <a:off x="7884368" y="5733256"/>
            <a:ext cx="864096" cy="665224"/>
          </a:xfrm>
          <a:prstGeom prst="actionButtonHome">
            <a:avLst/>
          </a:prstGeom>
          <a:solidFill>
            <a:srgbClr val="F2F254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11" descr="j0336396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64288" y="295732"/>
            <a:ext cx="1728787" cy="143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729814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5143" y="188640"/>
            <a:ext cx="7128792" cy="827023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</a:rPr>
              <a:t>Орфография</a:t>
            </a:r>
            <a:endParaRPr lang="ru-RU" sz="4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7578" y="1988840"/>
            <a:ext cx="7902518" cy="2013808"/>
          </a:xfrm>
        </p:spPr>
        <p:txBody>
          <a:bodyPr/>
          <a:lstStyle/>
          <a:p>
            <a:pPr algn="just">
              <a:spcAft>
                <a:spcPts val="0"/>
              </a:spcAft>
            </a:pPr>
            <a:r>
              <a:rPr lang="ru-RU" sz="3200" dirty="0">
                <a:latin typeface="Times New Roman"/>
                <a:ea typeface="Calibri"/>
              </a:rPr>
              <a:t>Назовите имена, которые пишутся с удвоенными согласными</a:t>
            </a:r>
            <a:endParaRPr lang="ru-RU" sz="3200" dirty="0">
              <a:solidFill>
                <a:schemeClr val="bg1"/>
              </a:solidFill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sz="3200" dirty="0">
              <a:solidFill>
                <a:schemeClr val="bg1"/>
              </a:solidFill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sz="2400" dirty="0" smtClean="0">
              <a:solidFill>
                <a:schemeClr val="bg1"/>
              </a:solidFill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sz="3200" dirty="0"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sz="3200" dirty="0">
              <a:latin typeface="Calibri"/>
              <a:ea typeface="Calibri"/>
              <a:cs typeface="Times New Roman"/>
            </a:endParaRPr>
          </a:p>
          <a:p>
            <a:pPr lvl="0" algn="ctr">
              <a:lnSpc>
                <a:spcPct val="115000"/>
              </a:lnSpc>
              <a:spcAft>
                <a:spcPts val="1000"/>
              </a:spcAft>
            </a:pPr>
            <a:endParaRPr lang="ru-RU" sz="36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28801" y="0"/>
            <a:ext cx="998223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11</a:t>
            </a:r>
            <a:endParaRPr lang="en-US" sz="60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Управляющая кнопка: домой 5">
            <a:hlinkClick r:id="rId2" action="ppaction://hlinksldjump" highlightClick="1"/>
          </p:cNvPr>
          <p:cNvSpPr/>
          <p:nvPr/>
        </p:nvSpPr>
        <p:spPr>
          <a:xfrm>
            <a:off x="7884368" y="5733256"/>
            <a:ext cx="864096" cy="665224"/>
          </a:xfrm>
          <a:prstGeom prst="actionButtonHome">
            <a:avLst/>
          </a:prstGeom>
          <a:solidFill>
            <a:srgbClr val="F2F254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170" name="Picture 2" descr="I:\школьная жизнь\8cc7cde7bce4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15816" y="3429000"/>
            <a:ext cx="2996582" cy="2846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64258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5143" y="188640"/>
            <a:ext cx="7128792" cy="827023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</a:rPr>
              <a:t>Орфография</a:t>
            </a:r>
            <a:endParaRPr lang="ru-RU" sz="4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7578" y="1988840"/>
            <a:ext cx="7902518" cy="2013808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3200" dirty="0">
                <a:latin typeface="Times New Roman"/>
                <a:ea typeface="Calibri"/>
                <a:cs typeface="Times New Roman"/>
              </a:rPr>
              <a:t>Я – травянистое растение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3200" dirty="0">
                <a:latin typeface="Times New Roman"/>
                <a:ea typeface="Calibri"/>
                <a:cs typeface="Times New Roman"/>
              </a:rPr>
              <a:t>С цветком сиреневого цвета,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3200" dirty="0">
                <a:latin typeface="Times New Roman"/>
                <a:ea typeface="Calibri"/>
                <a:cs typeface="Times New Roman"/>
              </a:rPr>
              <a:t>Но переставьте ударение,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3200" dirty="0">
                <a:latin typeface="Times New Roman"/>
                <a:ea typeface="Calibri"/>
                <a:cs typeface="Times New Roman"/>
              </a:rPr>
              <a:t>И превращусь я в конфету.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 algn="just">
              <a:spcAft>
                <a:spcPts val="0"/>
              </a:spcAft>
            </a:pPr>
            <a:endParaRPr lang="ru-RU" sz="3200" dirty="0">
              <a:solidFill>
                <a:schemeClr val="bg1"/>
              </a:solidFill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sz="3200" dirty="0">
              <a:solidFill>
                <a:schemeClr val="bg1"/>
              </a:solidFill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sz="2400" dirty="0" smtClean="0">
              <a:solidFill>
                <a:schemeClr val="bg1"/>
              </a:solidFill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sz="3200" dirty="0"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sz="3200" dirty="0">
              <a:latin typeface="Calibri"/>
              <a:ea typeface="Calibri"/>
              <a:cs typeface="Times New Roman"/>
            </a:endParaRPr>
          </a:p>
          <a:p>
            <a:pPr lvl="0" algn="ctr">
              <a:lnSpc>
                <a:spcPct val="115000"/>
              </a:lnSpc>
              <a:spcAft>
                <a:spcPts val="1000"/>
              </a:spcAft>
            </a:pPr>
            <a:endParaRPr lang="ru-RU" sz="36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07577" y="0"/>
            <a:ext cx="1040670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20</a:t>
            </a:r>
            <a:endParaRPr lang="en-US" sz="60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Управляющая кнопка: домой 5">
            <a:hlinkClick r:id="rId2" action="ppaction://hlinksldjump" highlightClick="1"/>
          </p:cNvPr>
          <p:cNvSpPr/>
          <p:nvPr/>
        </p:nvSpPr>
        <p:spPr>
          <a:xfrm>
            <a:off x="7884368" y="5733256"/>
            <a:ext cx="864096" cy="665224"/>
          </a:xfrm>
          <a:prstGeom prst="actionButtonHome">
            <a:avLst/>
          </a:prstGeom>
          <a:solidFill>
            <a:srgbClr val="F2F254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3" descr="D:\Картинки\бабочки и цветочки\1c0391eb3b14a3855e93dd21ba4a7ebf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440314">
            <a:off x="6641031" y="1085452"/>
            <a:ext cx="1552575" cy="1419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D:\Картинки\бабочки и цветочки\b9da30e6f5090b5afce831871b51608e.gif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30190" y="2825425"/>
            <a:ext cx="2232248" cy="2455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00085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5143" y="188640"/>
            <a:ext cx="7128792" cy="827023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</a:rPr>
              <a:t>Орфография</a:t>
            </a:r>
            <a:endParaRPr lang="ru-RU" sz="4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15270" y="1268760"/>
            <a:ext cx="7902518" cy="2013808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3200" dirty="0" smtClean="0">
                <a:latin typeface="Times New Roman"/>
                <a:ea typeface="Calibri"/>
                <a:cs typeface="Times New Roman"/>
              </a:rPr>
              <a:t>              Делать </a:t>
            </a:r>
            <a:r>
              <a:rPr lang="ru-RU" sz="3200" dirty="0">
                <a:latin typeface="Times New Roman"/>
                <a:ea typeface="Calibri"/>
                <a:cs typeface="Times New Roman"/>
              </a:rPr>
              <a:t>с И спокойно нужно,</a:t>
            </a:r>
            <a:endParaRPr lang="ru-RU" sz="32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3200" dirty="0">
                <a:latin typeface="Times New Roman"/>
                <a:ea typeface="Calibri"/>
                <a:cs typeface="Times New Roman"/>
              </a:rPr>
              <a:t>              Если слушаешь урок,</a:t>
            </a:r>
            <a:endParaRPr lang="ru-RU" sz="32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3200" dirty="0">
                <a:latin typeface="Times New Roman"/>
                <a:ea typeface="Calibri"/>
                <a:cs typeface="Times New Roman"/>
              </a:rPr>
              <a:t>              Будешь с Е еще не скоро:</a:t>
            </a:r>
            <a:endParaRPr lang="ru-RU" sz="32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3200" dirty="0">
                <a:latin typeface="Times New Roman"/>
                <a:ea typeface="Calibri"/>
                <a:cs typeface="Times New Roman"/>
              </a:rPr>
              <a:t>              Не пришел еще твой срок.</a:t>
            </a:r>
            <a:endParaRPr lang="ru-RU" sz="32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ru-RU" sz="2400" dirty="0">
              <a:latin typeface="Calibri"/>
              <a:ea typeface="Calibri"/>
              <a:cs typeface="Times New Roman"/>
            </a:endParaRPr>
          </a:p>
          <a:p>
            <a:pPr algn="just">
              <a:spcAft>
                <a:spcPts val="0"/>
              </a:spcAft>
            </a:pPr>
            <a:endParaRPr lang="ru-RU" sz="3200" dirty="0">
              <a:solidFill>
                <a:schemeClr val="bg1"/>
              </a:solidFill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sz="3200" dirty="0">
              <a:solidFill>
                <a:schemeClr val="bg1"/>
              </a:solidFill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sz="2400" dirty="0" smtClean="0">
              <a:solidFill>
                <a:schemeClr val="bg1"/>
              </a:solidFill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sz="3200" dirty="0"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sz="3200" dirty="0">
              <a:latin typeface="Calibri"/>
              <a:ea typeface="Calibri"/>
              <a:cs typeface="Times New Roman"/>
            </a:endParaRPr>
          </a:p>
          <a:p>
            <a:pPr lvl="0" algn="ctr">
              <a:lnSpc>
                <a:spcPct val="115000"/>
              </a:lnSpc>
              <a:spcAft>
                <a:spcPts val="1000"/>
              </a:spcAft>
            </a:pPr>
            <a:endParaRPr lang="ru-RU" sz="36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07577" y="0"/>
            <a:ext cx="1040670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29</a:t>
            </a:r>
            <a:endParaRPr lang="en-US" sz="60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Управляющая кнопка: домой 5">
            <a:hlinkClick r:id="rId2" action="ppaction://hlinksldjump" highlightClick="1"/>
          </p:cNvPr>
          <p:cNvSpPr/>
          <p:nvPr/>
        </p:nvSpPr>
        <p:spPr>
          <a:xfrm>
            <a:off x="7884368" y="5733256"/>
            <a:ext cx="864096" cy="665224"/>
          </a:xfrm>
          <a:prstGeom prst="actionButtonHome">
            <a:avLst/>
          </a:prstGeom>
          <a:solidFill>
            <a:srgbClr val="F2F254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46" name="Picture 2" descr="C:\Users\user\Pictures\i (2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0" b="100000" l="0" r="9891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27784" y="3861048"/>
            <a:ext cx="3469499" cy="2813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66328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5143" y="188640"/>
            <a:ext cx="7128792" cy="827023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</a:rPr>
              <a:t>Орфография</a:t>
            </a:r>
            <a:endParaRPr lang="ru-RU" sz="4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7578" y="1988840"/>
            <a:ext cx="7902518" cy="2013808"/>
          </a:xfrm>
        </p:spPr>
        <p:txBody>
          <a:bodyPr/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3200" dirty="0" smtClean="0">
                <a:latin typeface="Times New Roman"/>
                <a:ea typeface="Calibri"/>
                <a:cs typeface="Times New Roman"/>
              </a:rPr>
              <a:t>              </a:t>
            </a:r>
            <a:r>
              <a:rPr lang="ru-RU" sz="3200" dirty="0">
                <a:latin typeface="Times New Roman"/>
                <a:ea typeface="Calibri"/>
                <a:cs typeface="Times New Roman"/>
              </a:rPr>
              <a:t>Укажите три названия растений, содержащие собственные имена людей.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ru-RU" sz="32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ru-RU" sz="2400" dirty="0">
              <a:latin typeface="Calibri"/>
              <a:ea typeface="Calibri"/>
              <a:cs typeface="Times New Roman"/>
            </a:endParaRPr>
          </a:p>
          <a:p>
            <a:pPr algn="just">
              <a:spcAft>
                <a:spcPts val="0"/>
              </a:spcAft>
            </a:pPr>
            <a:endParaRPr lang="ru-RU" sz="3200" dirty="0">
              <a:solidFill>
                <a:schemeClr val="bg1"/>
              </a:solidFill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sz="3200" dirty="0">
              <a:solidFill>
                <a:schemeClr val="bg1"/>
              </a:solidFill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sz="2400" dirty="0" smtClean="0">
              <a:solidFill>
                <a:schemeClr val="bg1"/>
              </a:solidFill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sz="3200" dirty="0"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sz="3200" dirty="0">
              <a:latin typeface="Calibri"/>
              <a:ea typeface="Calibri"/>
              <a:cs typeface="Times New Roman"/>
            </a:endParaRPr>
          </a:p>
          <a:p>
            <a:pPr lvl="0" algn="ctr">
              <a:lnSpc>
                <a:spcPct val="115000"/>
              </a:lnSpc>
              <a:spcAft>
                <a:spcPts val="1000"/>
              </a:spcAft>
            </a:pPr>
            <a:endParaRPr lang="ru-RU" sz="36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07577" y="0"/>
            <a:ext cx="1040670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31</a:t>
            </a:r>
            <a:endParaRPr lang="en-US" sz="60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Управляющая кнопка: домой 5">
            <a:hlinkClick r:id="rId2" action="ppaction://hlinksldjump" highlightClick="1"/>
          </p:cNvPr>
          <p:cNvSpPr/>
          <p:nvPr/>
        </p:nvSpPr>
        <p:spPr>
          <a:xfrm>
            <a:off x="7884368" y="5733256"/>
            <a:ext cx="864096" cy="665224"/>
          </a:xfrm>
          <a:prstGeom prst="actionButtonHome">
            <a:avLst/>
          </a:prstGeom>
          <a:solidFill>
            <a:srgbClr val="F2F254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122" name="Picture 2" descr="C:\Users\user\Pictures\i (1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667" b="98667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15816" y="3635240"/>
            <a:ext cx="3739585" cy="2763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55513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5143" y="188640"/>
            <a:ext cx="7128792" cy="827023"/>
          </a:xfrm>
        </p:spPr>
        <p:txBody>
          <a:bodyPr/>
          <a:lstStyle/>
          <a:p>
            <a:pPr algn="ctr"/>
            <a:r>
              <a:rPr lang="ru-RU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</a:rPr>
              <a:t>Синтаксис и пунктуация</a:t>
            </a:r>
            <a:endParaRPr lang="ru-RU" sz="4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96814" y="1196752"/>
            <a:ext cx="7902518" cy="1080120"/>
          </a:xfrm>
        </p:spPr>
        <p:txBody>
          <a:bodyPr/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3200" i="1" dirty="0" smtClean="0">
                <a:latin typeface="Times New Roman"/>
                <a:ea typeface="Calibri"/>
                <a:cs typeface="Times New Roman"/>
              </a:rPr>
              <a:t>    </a:t>
            </a:r>
            <a:r>
              <a:rPr lang="ru-RU" sz="2400" i="1" dirty="0" smtClean="0">
                <a:latin typeface="Times New Roman"/>
                <a:ea typeface="Calibri"/>
              </a:rPr>
              <a:t>Разгадайте </a:t>
            </a:r>
            <a:r>
              <a:rPr lang="ru-RU" sz="2400" i="1" dirty="0">
                <a:latin typeface="Times New Roman"/>
                <a:ea typeface="Calibri"/>
              </a:rPr>
              <a:t>способ шифровки. Запишите получившееся предложение.</a:t>
            </a:r>
            <a:endParaRPr lang="ru-RU" sz="2400" i="1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ru-RU" sz="32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ru-RU" sz="2400" dirty="0">
              <a:latin typeface="Calibri"/>
              <a:ea typeface="Calibri"/>
              <a:cs typeface="Times New Roman"/>
            </a:endParaRPr>
          </a:p>
          <a:p>
            <a:pPr algn="just">
              <a:spcAft>
                <a:spcPts val="0"/>
              </a:spcAft>
            </a:pPr>
            <a:endParaRPr lang="ru-RU" sz="3200" dirty="0">
              <a:solidFill>
                <a:schemeClr val="bg1"/>
              </a:solidFill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sz="3200" dirty="0">
              <a:solidFill>
                <a:schemeClr val="bg1"/>
              </a:solidFill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sz="2400" dirty="0" smtClean="0">
              <a:solidFill>
                <a:schemeClr val="bg1"/>
              </a:solidFill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sz="3200" dirty="0"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sz="3200" dirty="0">
              <a:latin typeface="Calibri"/>
              <a:ea typeface="Calibri"/>
              <a:cs typeface="Times New Roman"/>
            </a:endParaRPr>
          </a:p>
          <a:p>
            <a:pPr lvl="0" algn="ctr">
              <a:lnSpc>
                <a:spcPct val="115000"/>
              </a:lnSpc>
              <a:spcAft>
                <a:spcPts val="1000"/>
              </a:spcAft>
            </a:pPr>
            <a:endParaRPr lang="ru-RU" sz="36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07577" y="0"/>
            <a:ext cx="1040670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14</a:t>
            </a:r>
            <a:endParaRPr lang="en-US" sz="60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Управляющая кнопка: домой 5">
            <a:hlinkClick r:id="rId2" action="ppaction://hlinksldjump" highlightClick="1"/>
          </p:cNvPr>
          <p:cNvSpPr/>
          <p:nvPr/>
        </p:nvSpPr>
        <p:spPr>
          <a:xfrm>
            <a:off x="7884368" y="5733256"/>
            <a:ext cx="864096" cy="665224"/>
          </a:xfrm>
          <a:prstGeom prst="actionButtonHome">
            <a:avLst/>
          </a:prstGeom>
          <a:solidFill>
            <a:srgbClr val="FF9900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 descr="http://kosmakova.my-irk.ru/Interesting-jobs-Russian-language-lessons.files/image003.gif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65770"/>
          <a:stretch/>
        </p:blipFill>
        <p:spPr bwMode="auto">
          <a:xfrm>
            <a:off x="467544" y="2300864"/>
            <a:ext cx="3456384" cy="371698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9" name="Рисунок 8" descr="http://kosmakova.my-irk.ru/Interesting-jobs-Russian-language-lessons.files/image003.gif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5640"/>
          <a:stretch/>
        </p:blipFill>
        <p:spPr bwMode="auto">
          <a:xfrm>
            <a:off x="4355976" y="2252848"/>
            <a:ext cx="3462238" cy="376500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xmlns="" val="242985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5143" y="188640"/>
            <a:ext cx="7128792" cy="827023"/>
          </a:xfrm>
        </p:spPr>
        <p:txBody>
          <a:bodyPr/>
          <a:lstStyle/>
          <a:p>
            <a:pPr algn="ctr"/>
            <a:r>
              <a:rPr lang="ru-RU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</a:rPr>
              <a:t>Синтаксис и пунктуация</a:t>
            </a:r>
            <a:endParaRPr lang="ru-RU" sz="4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96814" y="1196752"/>
            <a:ext cx="7902518" cy="1080120"/>
          </a:xfrm>
        </p:spPr>
        <p:txBody>
          <a:bodyPr/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3200" i="1" dirty="0" smtClean="0">
                <a:latin typeface="Times New Roman"/>
                <a:ea typeface="Calibri"/>
                <a:cs typeface="Times New Roman"/>
              </a:rPr>
              <a:t>    </a:t>
            </a:r>
            <a:r>
              <a:rPr lang="ru-RU" sz="3200" i="1" dirty="0">
                <a:latin typeface="Times New Roman"/>
                <a:ea typeface="Calibri"/>
              </a:rPr>
              <a:t>Найдите ошибки в схемах:</a:t>
            </a:r>
            <a:endParaRPr lang="ru-RU" sz="3200" i="1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ru-RU" sz="32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ru-RU" sz="2400" dirty="0">
              <a:latin typeface="Calibri"/>
              <a:ea typeface="Calibri"/>
              <a:cs typeface="Times New Roman"/>
            </a:endParaRPr>
          </a:p>
          <a:p>
            <a:pPr algn="just">
              <a:spcAft>
                <a:spcPts val="0"/>
              </a:spcAft>
            </a:pPr>
            <a:endParaRPr lang="ru-RU" sz="3200" dirty="0">
              <a:solidFill>
                <a:schemeClr val="bg1"/>
              </a:solidFill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sz="3200" dirty="0">
              <a:solidFill>
                <a:schemeClr val="bg1"/>
              </a:solidFill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sz="2400" dirty="0" smtClean="0">
              <a:solidFill>
                <a:schemeClr val="bg1"/>
              </a:solidFill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sz="3200" dirty="0"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sz="3200" dirty="0">
              <a:latin typeface="Calibri"/>
              <a:ea typeface="Calibri"/>
              <a:cs typeface="Times New Roman"/>
            </a:endParaRPr>
          </a:p>
          <a:p>
            <a:pPr lvl="0" algn="ctr">
              <a:lnSpc>
                <a:spcPct val="115000"/>
              </a:lnSpc>
              <a:spcAft>
                <a:spcPts val="1000"/>
              </a:spcAft>
            </a:pPr>
            <a:endParaRPr lang="ru-RU" sz="36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07577" y="0"/>
            <a:ext cx="1040670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17</a:t>
            </a:r>
            <a:endParaRPr lang="en-US" sz="60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Управляющая кнопка: домой 5">
            <a:hlinkClick r:id="rId2" action="ppaction://hlinksldjump" highlightClick="1"/>
          </p:cNvPr>
          <p:cNvSpPr/>
          <p:nvPr/>
        </p:nvSpPr>
        <p:spPr>
          <a:xfrm>
            <a:off x="7884368" y="5733256"/>
            <a:ext cx="864096" cy="665224"/>
          </a:xfrm>
          <a:prstGeom prst="actionButtonHome">
            <a:avLst/>
          </a:prstGeom>
          <a:solidFill>
            <a:srgbClr val="FF9900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4324"/>
            <a:ext cx="17432090" cy="13774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674645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5143" y="188640"/>
            <a:ext cx="7128792" cy="827023"/>
          </a:xfrm>
        </p:spPr>
        <p:txBody>
          <a:bodyPr/>
          <a:lstStyle/>
          <a:p>
            <a:pPr algn="ctr"/>
            <a:r>
              <a:rPr lang="ru-RU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</a:rPr>
              <a:t>Синтаксис и пунктуация</a:t>
            </a:r>
            <a:endParaRPr lang="ru-RU" sz="4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94566" y="0"/>
            <a:ext cx="1266693" cy="163121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21</a:t>
            </a:r>
          </a:p>
          <a:p>
            <a:pPr algn="ctr"/>
            <a:r>
              <a:rPr lang="en-US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SOS</a:t>
            </a:r>
          </a:p>
        </p:txBody>
      </p:sp>
      <p:sp>
        <p:nvSpPr>
          <p:cNvPr id="6" name="Управляющая кнопка: домой 5">
            <a:hlinkClick r:id="rId2" action="ppaction://hlinksldjump" highlightClick="1"/>
          </p:cNvPr>
          <p:cNvSpPr/>
          <p:nvPr/>
        </p:nvSpPr>
        <p:spPr>
          <a:xfrm>
            <a:off x="7884368" y="5733256"/>
            <a:ext cx="864096" cy="665224"/>
          </a:xfrm>
          <a:prstGeom prst="actionButtonHome">
            <a:avLst/>
          </a:prstGeom>
          <a:solidFill>
            <a:srgbClr val="FF9900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457200" y="1844824"/>
            <a:ext cx="8003232" cy="4281339"/>
          </a:xfrm>
        </p:spPr>
        <p:txBody>
          <a:bodyPr/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800" dirty="0">
                <a:latin typeface="Times New Roman"/>
                <a:ea typeface="Calibri"/>
                <a:cs typeface="Times New Roman"/>
              </a:rPr>
              <a:t>Рассказывают, что французский писатель Виктор Гюго в день выхода в свет своей новой книги, желая узнать, как идет ее распродажа, послал издателю записку, в которой стоял один только вопросительный знак: «?». Ответ издателя был не менее остроумным и кратким. Как ответил издатель писателю?</a:t>
            </a:r>
            <a:endParaRPr lang="ru-RU" sz="2800" dirty="0">
              <a:latin typeface="Calibri"/>
              <a:ea typeface="Calibri"/>
              <a:cs typeface="Times New Roman"/>
            </a:endParaRP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757923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5143" y="188640"/>
            <a:ext cx="7128792" cy="827023"/>
          </a:xfrm>
        </p:spPr>
        <p:txBody>
          <a:bodyPr/>
          <a:lstStyle/>
          <a:p>
            <a:pPr algn="ctr"/>
            <a:r>
              <a:rPr lang="ru-RU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</a:rPr>
              <a:t>Синтаксис и пунктуация</a:t>
            </a:r>
            <a:endParaRPr lang="ru-RU" sz="4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07577" y="0"/>
            <a:ext cx="1040670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30</a:t>
            </a:r>
            <a:endParaRPr lang="ru-RU" sz="60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Управляющая кнопка: домой 5">
            <a:hlinkClick r:id="rId2" action="ppaction://hlinksldjump" highlightClick="1"/>
          </p:cNvPr>
          <p:cNvSpPr/>
          <p:nvPr/>
        </p:nvSpPr>
        <p:spPr>
          <a:xfrm>
            <a:off x="7884368" y="5733256"/>
            <a:ext cx="864096" cy="665224"/>
          </a:xfrm>
          <a:prstGeom prst="actionButtonHome">
            <a:avLst/>
          </a:prstGeom>
          <a:solidFill>
            <a:srgbClr val="FF9900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457200" y="1844824"/>
            <a:ext cx="8003232" cy="4281339"/>
          </a:xfrm>
        </p:spPr>
        <p:txBody>
          <a:bodyPr/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3200" dirty="0">
                <a:latin typeface="Times New Roman"/>
                <a:ea typeface="Calibri"/>
                <a:cs typeface="Times New Roman"/>
              </a:rPr>
              <a:t>Отгадайте пословицу по двум словам: </a:t>
            </a:r>
            <a:endParaRPr lang="en-US" sz="3200" dirty="0" smtClean="0">
              <a:latin typeface="Times New Roman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3200" b="1" i="1" dirty="0" smtClean="0">
                <a:latin typeface="Times New Roman"/>
                <a:ea typeface="Calibri"/>
                <a:cs typeface="Times New Roman"/>
              </a:rPr>
              <a:t>дело </a:t>
            </a:r>
            <a:r>
              <a:rPr lang="ru-RU" sz="3200" b="1" i="1" dirty="0">
                <a:latin typeface="Times New Roman"/>
                <a:ea typeface="Calibri"/>
                <a:cs typeface="Times New Roman"/>
              </a:rPr>
              <a:t>– потеха</a:t>
            </a:r>
            <a:r>
              <a:rPr lang="ru-RU" sz="3200" dirty="0">
                <a:latin typeface="Times New Roman"/>
                <a:ea typeface="Calibri"/>
                <a:cs typeface="Times New Roman"/>
              </a:rPr>
              <a:t>.</a:t>
            </a:r>
            <a:endParaRPr lang="ru-RU" sz="3200" dirty="0"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sz="2800" dirty="0">
              <a:latin typeface="Calibri"/>
              <a:ea typeface="Calibri"/>
              <a:cs typeface="Times New Roman"/>
            </a:endParaRPr>
          </a:p>
          <a:p>
            <a:pPr algn="just"/>
            <a:endParaRPr lang="ru-RU" dirty="0"/>
          </a:p>
        </p:txBody>
      </p:sp>
      <p:pic>
        <p:nvPicPr>
          <p:cNvPr id="4098" name="Picture 2" descr="C:\Users\user\Pictures\lov1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31840" y="4005064"/>
            <a:ext cx="2259983" cy="1523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730546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5143" y="188640"/>
            <a:ext cx="7128792" cy="827023"/>
          </a:xfrm>
        </p:spPr>
        <p:txBody>
          <a:bodyPr/>
          <a:lstStyle/>
          <a:p>
            <a:pPr algn="ctr"/>
            <a:r>
              <a:rPr lang="ru-RU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</a:rPr>
              <a:t>Синтаксис и пунктуация</a:t>
            </a:r>
            <a:endParaRPr lang="ru-RU" sz="4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07577" y="0"/>
            <a:ext cx="1040670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34</a:t>
            </a:r>
            <a:endParaRPr lang="ru-RU" sz="60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Управляющая кнопка: домой 5">
            <a:hlinkClick r:id="rId3" action="ppaction://hlinksldjump" highlightClick="1"/>
          </p:cNvPr>
          <p:cNvSpPr/>
          <p:nvPr/>
        </p:nvSpPr>
        <p:spPr>
          <a:xfrm>
            <a:off x="7884368" y="5733256"/>
            <a:ext cx="864096" cy="665224"/>
          </a:xfrm>
          <a:prstGeom prst="actionButtonHome">
            <a:avLst/>
          </a:prstGeom>
          <a:solidFill>
            <a:srgbClr val="FF9900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457200" y="1844824"/>
            <a:ext cx="8003232" cy="4281339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3200" i="1" dirty="0">
                <a:latin typeface="Times New Roman"/>
                <a:ea typeface="Calibri"/>
                <a:cs typeface="Times New Roman"/>
              </a:rPr>
              <a:t>Прочитайте текст быстро, осмысленно и выразительно.</a:t>
            </a:r>
            <a:endParaRPr lang="ru-RU" sz="2400" i="1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3200" dirty="0">
                <a:latin typeface="Times New Roman"/>
                <a:ea typeface="Calibri"/>
                <a:cs typeface="Times New Roman"/>
              </a:rPr>
              <a:t>Если ты учишься с увлечением работаешь охотно  отдыхаешь умело жить строишь правильно сделай же ее интересной и полезной.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sz="3200" dirty="0"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sz="2800" dirty="0">
              <a:latin typeface="Calibri"/>
              <a:ea typeface="Calibri"/>
              <a:cs typeface="Times New Roman"/>
            </a:endParaRPr>
          </a:p>
          <a:p>
            <a:pPr algn="just"/>
            <a:endParaRPr lang="ru-RU" dirty="0"/>
          </a:p>
        </p:txBody>
      </p:sp>
      <p:pic>
        <p:nvPicPr>
          <p:cNvPr id="3074" name="Picture 2" descr="C:\Users\user\Pictures\lov1.gif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14775" y="5148320"/>
            <a:ext cx="2043326" cy="1377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40628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19575109">
            <a:off x="1864220" y="2769640"/>
            <a:ext cx="56315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ПЕРЕХОД    ХОДА</a:t>
            </a:r>
            <a:endParaRPr lang="ru-RU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Управляющая кнопка: домой 2">
            <a:hlinkClick r:id="rId2" action="ppaction://hlinksldjump" highlightClick="1"/>
          </p:cNvPr>
          <p:cNvSpPr/>
          <p:nvPr/>
        </p:nvSpPr>
        <p:spPr>
          <a:xfrm>
            <a:off x="7884368" y="5733256"/>
            <a:ext cx="864096" cy="665224"/>
          </a:xfrm>
          <a:prstGeom prst="actionButtonHome">
            <a:avLst/>
          </a:prstGeom>
          <a:solidFill>
            <a:schemeClr val="tx2">
              <a:lumMod val="85000"/>
              <a:lumOff val="15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6020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1268760"/>
            <a:ext cx="7056784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1200" dirty="0" smtClean="0">
                <a:hlinkClick r:id="rId2"/>
              </a:rPr>
              <a:t>http://artestom.ru/images/other/graznulya2.jpg</a:t>
            </a:r>
            <a:r>
              <a:rPr lang="ru-RU" sz="1200" dirty="0" smtClean="0"/>
              <a:t> - карапуз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  <a:hlinkClick r:id="rId3"/>
              </a:rPr>
              <a:t>http://www.1semena.ru/published/publicdata/SHOPDB/attachments/SC/products_pictures/geran%20delta%20782579_enl.jpg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– герань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  <a:hlinkClick r:id="rId4"/>
              </a:rPr>
              <a:t>http://img-fotki.yandex.ru/get/5505/valenta-mog.144/0_6f4e9_d621b22b_orig.jpg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- девочка</a:t>
            </a:r>
          </a:p>
          <a:p>
            <a:pPr marL="342900" indent="-342900">
              <a:buFont typeface="+mj-lt"/>
              <a:buAutoNum type="arabicPeriod"/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  <a:hlinkClick r:id="rId5"/>
              </a:rPr>
              <a:t>http://edu.mari.ru/mouo-yoshkarola/dou65/DocLib25/%D0%9F%D0%A0%D0%A1/%D0%B4%D0%B5%D1%82%D0%B8.jpg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– дети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  <a:hlinkClick r:id="rId6"/>
              </a:rPr>
              <a:t>http://img1.liveinternet.ru/images/attach/c/3/77/769/77769595_large_1.png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- буква А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  <a:hlinkClick r:id="rId7"/>
              </a:rPr>
              <a:t>http://img-fotki.yandex.ru/get/6004/valenta-mog.ba/0_675b7_9475329a_orig.jpg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- буква В</a:t>
            </a:r>
          </a:p>
          <a:p>
            <a:pPr marL="228600" indent="-228600">
              <a:buFont typeface="+mj-lt"/>
              <a:buAutoNum type="arabicPeriod"/>
            </a:pPr>
            <a:r>
              <a:rPr lang="ru-RU" sz="1400" u="sng" dirty="0" smtClean="0">
                <a:latin typeface="Times New Roman" pitchFamily="18" charset="0"/>
                <a:cs typeface="Times New Roman" pitchFamily="18" charset="0"/>
                <a:hlinkClick r:id="rId8"/>
              </a:rPr>
              <a:t>http</a:t>
            </a:r>
            <a:r>
              <a:rPr lang="ru-RU" sz="1400" u="sng" dirty="0">
                <a:latin typeface="Times New Roman" pitchFamily="18" charset="0"/>
                <a:cs typeface="Times New Roman" pitchFamily="18" charset="0"/>
                <a:hlinkClick r:id="rId8"/>
              </a:rPr>
              <a:t>://chmag.ru/images/stories/Alfaviti/Rus1/russkiy-alfavit-v-kartinkah-bukva-k.png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- буква К</a:t>
            </a:r>
          </a:p>
          <a:p>
            <a:pPr marL="228600" indent="-228600">
              <a:buFont typeface="+mj-lt"/>
              <a:buAutoNum type="arabicPeriod"/>
            </a:pPr>
            <a:r>
              <a:rPr lang="ru-RU" sz="1400" u="sng" dirty="0">
                <a:latin typeface="Times New Roman" pitchFamily="18" charset="0"/>
                <a:cs typeface="Times New Roman" pitchFamily="18" charset="0"/>
                <a:hlinkClick r:id="rId9"/>
              </a:rPr>
              <a:t>http://im3-tub-ru.yandex.net/i?id=374951047-16-72&amp;n=21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– книги</a:t>
            </a:r>
          </a:p>
          <a:p>
            <a:pPr marL="228600" indent="-228600">
              <a:buFont typeface="+mj-lt"/>
              <a:buAutoNum type="arabicPeriod"/>
            </a:pPr>
            <a:r>
              <a:rPr lang="ru-RU" sz="1400" u="sng" dirty="0">
                <a:latin typeface="Times New Roman" pitchFamily="18" charset="0"/>
                <a:cs typeface="Times New Roman" pitchFamily="18" charset="0"/>
                <a:hlinkClick r:id="rId10"/>
              </a:rPr>
              <a:t>http://im4-tub-ru.yandex.net/i?id=40359158-47-72&amp;n=21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– табл. Умножения</a:t>
            </a:r>
          </a:p>
          <a:p>
            <a:pPr marL="228600" indent="-228600">
              <a:buFont typeface="+mj-lt"/>
              <a:buAutoNum type="arabicPeriod"/>
            </a:pPr>
            <a:r>
              <a:rPr lang="ru-RU" sz="1400" u="sng" dirty="0">
                <a:latin typeface="Times New Roman" pitchFamily="18" charset="0"/>
                <a:cs typeface="Times New Roman" pitchFamily="18" charset="0"/>
                <a:hlinkClick r:id="rId11"/>
              </a:rPr>
              <a:t>http://im2-tub-ru.yandex.net/i?id=50373185-36-72&amp;n=21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– газета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11. </a:t>
            </a:r>
            <a:r>
              <a:rPr lang="en-US" sz="1400" dirty="0">
                <a:latin typeface="Times New Roman" pitchFamily="18" charset="0"/>
                <a:cs typeface="Times New Roman" pitchFamily="18" charset="0"/>
                <a:hlinkClick r:id="rId12"/>
              </a:rPr>
              <a:t>http://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  <a:hlinkClick r:id="rId12"/>
              </a:rPr>
              <a:t>im5-tub-ru.yandex.net/i?id=97601108-27-73&amp;n=21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– баран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12. </a:t>
            </a:r>
            <a:r>
              <a:rPr lang="en-US" sz="1400" dirty="0">
                <a:latin typeface="Times New Roman" pitchFamily="18" charset="0"/>
                <a:cs typeface="Times New Roman" pitchFamily="18" charset="0"/>
                <a:hlinkClick r:id="rId13"/>
              </a:rPr>
              <a:t>http://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  <a:hlinkClick r:id="rId13"/>
              </a:rPr>
              <a:t>im2-tub-ru.yandex.net/i?id=132346552-70-73&amp;n=21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- дуга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28917" y="292006"/>
            <a:ext cx="36856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Georgia" pitchFamily="18" charset="0"/>
              </a:rPr>
              <a:t>Интернет источники</a:t>
            </a:r>
            <a:endParaRPr lang="ru-RU" sz="2400" b="1" dirty="0"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19">
  <a:themeElements>
    <a:clrScheme name="Профиль 9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CC0000"/>
      </a:accent2>
      <a:accent3>
        <a:srgbClr val="FFFFFF"/>
      </a:accent3>
      <a:accent4>
        <a:srgbClr val="000000"/>
      </a:accent4>
      <a:accent5>
        <a:srgbClr val="CED5DD"/>
      </a:accent5>
      <a:accent6>
        <a:srgbClr val="B90000"/>
      </a:accent6>
      <a:hlink>
        <a:srgbClr val="336699"/>
      </a:hlink>
      <a:folHlink>
        <a:srgbClr val="003366"/>
      </a:folHlink>
    </a:clrScheme>
    <a:fontScheme name="Профиль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рофиль 1">
        <a:dk1>
          <a:srgbClr val="A50021"/>
        </a:dk1>
        <a:lt1>
          <a:srgbClr val="FFFFFF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FFFFCC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филь 2">
        <a:dk1>
          <a:srgbClr val="3C001E"/>
        </a:dk1>
        <a:lt1>
          <a:srgbClr val="FFFFFF"/>
        </a:lt1>
        <a:dk2>
          <a:srgbClr val="51072E"/>
        </a:dk2>
        <a:lt2>
          <a:srgbClr val="FFFFFF"/>
        </a:lt2>
        <a:accent1>
          <a:srgbClr val="89A38F"/>
        </a:accent1>
        <a:accent2>
          <a:srgbClr val="666699"/>
        </a:accent2>
        <a:accent3>
          <a:srgbClr val="B3AAAD"/>
        </a:accent3>
        <a:accent4>
          <a:srgbClr val="DADADA"/>
        </a:accent4>
        <a:accent5>
          <a:srgbClr val="C4CEC6"/>
        </a:accent5>
        <a:accent6>
          <a:srgbClr val="5C5C8A"/>
        </a:accent6>
        <a:hlink>
          <a:srgbClr val="80800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филь 3">
        <a:dk1>
          <a:srgbClr val="333333"/>
        </a:dk1>
        <a:lt1>
          <a:srgbClr val="FFFFFF"/>
        </a:lt1>
        <a:dk2>
          <a:srgbClr val="000000"/>
        </a:dk2>
        <a:lt2>
          <a:srgbClr val="FFFFFF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B90000"/>
        </a:accent6>
        <a:hlink>
          <a:srgbClr val="666699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филь 4">
        <a:dk1>
          <a:srgbClr val="4B3D1B"/>
        </a:dk1>
        <a:lt1>
          <a:srgbClr val="FFFFFF"/>
        </a:lt1>
        <a:dk2>
          <a:srgbClr val="330000"/>
        </a:dk2>
        <a:lt2>
          <a:srgbClr val="FFFFFF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6666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филь 5">
        <a:dk1>
          <a:srgbClr val="006666"/>
        </a:dk1>
        <a:lt1>
          <a:srgbClr val="FFFFFF"/>
        </a:lt1>
        <a:dk2>
          <a:srgbClr val="003366"/>
        </a:dk2>
        <a:lt2>
          <a:srgbClr val="FFFFFF"/>
        </a:lt2>
        <a:accent1>
          <a:srgbClr val="0099CC"/>
        </a:accent1>
        <a:accent2>
          <a:srgbClr val="6666FF"/>
        </a:accent2>
        <a:accent3>
          <a:srgbClr val="AAADB8"/>
        </a:accent3>
        <a:accent4>
          <a:srgbClr val="DADADA"/>
        </a:accent4>
        <a:accent5>
          <a:srgbClr val="AACAE2"/>
        </a:accent5>
        <a:accent6>
          <a:srgbClr val="5C5C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филь 6">
        <a:dk1>
          <a:srgbClr val="003366"/>
        </a:dk1>
        <a:lt1>
          <a:srgbClr val="FFFFFF"/>
        </a:lt1>
        <a:dk2>
          <a:srgbClr val="006666"/>
        </a:dk2>
        <a:lt2>
          <a:srgbClr val="FFFFFF"/>
        </a:lt2>
        <a:accent1>
          <a:srgbClr val="6699FF"/>
        </a:accent1>
        <a:accent2>
          <a:srgbClr val="00CCFF"/>
        </a:accent2>
        <a:accent3>
          <a:srgbClr val="AAB8B8"/>
        </a:accent3>
        <a:accent4>
          <a:srgbClr val="DADADA"/>
        </a:accent4>
        <a:accent5>
          <a:srgbClr val="B8CAFF"/>
        </a:accent5>
        <a:accent6>
          <a:srgbClr val="00B9E7"/>
        </a:accent6>
        <a:hlink>
          <a:srgbClr val="FFFFCC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филь 7">
        <a:dk1>
          <a:srgbClr val="000000"/>
        </a:dk1>
        <a:lt1>
          <a:srgbClr val="619CB1"/>
        </a:lt1>
        <a:dk2>
          <a:srgbClr val="FFFFFF"/>
        </a:dk2>
        <a:lt2>
          <a:srgbClr val="4E899E"/>
        </a:lt2>
        <a:accent1>
          <a:srgbClr val="FFCC00"/>
        </a:accent1>
        <a:accent2>
          <a:srgbClr val="B6523E"/>
        </a:accent2>
        <a:accent3>
          <a:srgbClr val="B7CBD5"/>
        </a:accent3>
        <a:accent4>
          <a:srgbClr val="000000"/>
        </a:accent4>
        <a:accent5>
          <a:srgbClr val="FFE2AA"/>
        </a:accent5>
        <a:accent6>
          <a:srgbClr val="A54937"/>
        </a:accent6>
        <a:hlink>
          <a:srgbClr val="99CC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офиль 8">
        <a:dk1>
          <a:srgbClr val="598600"/>
        </a:dk1>
        <a:lt1>
          <a:srgbClr val="FFFFFF"/>
        </a:lt1>
        <a:dk2>
          <a:srgbClr val="336600"/>
        </a:dk2>
        <a:lt2>
          <a:srgbClr val="FFFFFF"/>
        </a:lt2>
        <a:accent1>
          <a:srgbClr val="33CC33"/>
        </a:accent1>
        <a:accent2>
          <a:srgbClr val="99CC00"/>
        </a:accent2>
        <a:accent3>
          <a:srgbClr val="ADB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филь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Тема19</Template>
  <TotalTime>480</TotalTime>
  <Words>1105</Words>
  <Application>Microsoft Office PowerPoint</Application>
  <PresentationFormat>Экран (4:3)</PresentationFormat>
  <Paragraphs>302</Paragraphs>
  <Slides>41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41</vt:i4>
      </vt:variant>
    </vt:vector>
  </HeadingPairs>
  <TitlesOfParts>
    <vt:vector size="43" baseType="lpstr">
      <vt:lpstr>Тема19</vt:lpstr>
      <vt:lpstr>Оформление по умолчанию</vt:lpstr>
      <vt:lpstr>ВОЛШЕБНЫЙ   КВАДРАТ</vt:lpstr>
      <vt:lpstr>Слайд 2</vt:lpstr>
      <vt:lpstr>Слайд 3</vt:lpstr>
      <vt:lpstr>Слайд 4</vt:lpstr>
      <vt:lpstr>Лексика</vt:lpstr>
      <vt:lpstr>Лексика</vt:lpstr>
      <vt:lpstr>Лексика</vt:lpstr>
      <vt:lpstr>Лексика</vt:lpstr>
      <vt:lpstr>Лексика</vt:lpstr>
      <vt:lpstr>Фонетика и графика</vt:lpstr>
      <vt:lpstr>Фонетика и графика</vt:lpstr>
      <vt:lpstr>Фонетика и графика</vt:lpstr>
      <vt:lpstr>Фонетика и графика</vt:lpstr>
      <vt:lpstr>Фонетика и графика</vt:lpstr>
      <vt:lpstr>Фразеология</vt:lpstr>
      <vt:lpstr>Фразеология</vt:lpstr>
      <vt:lpstr>Фразеология</vt:lpstr>
      <vt:lpstr>Фразеология</vt:lpstr>
      <vt:lpstr>Фразеология</vt:lpstr>
      <vt:lpstr>Морфемика и словообразование</vt:lpstr>
      <vt:lpstr>Морфемика и словообразование</vt:lpstr>
      <vt:lpstr>Морфемика и словообразование</vt:lpstr>
      <vt:lpstr>Морфемика и словообразование</vt:lpstr>
      <vt:lpstr>Морфемика и словообразование</vt:lpstr>
      <vt:lpstr>Морфология</vt:lpstr>
      <vt:lpstr>Морфология</vt:lpstr>
      <vt:lpstr>Морфология</vt:lpstr>
      <vt:lpstr>Морфология</vt:lpstr>
      <vt:lpstr>Морфология</vt:lpstr>
      <vt:lpstr>Орфография</vt:lpstr>
      <vt:lpstr>Орфография</vt:lpstr>
      <vt:lpstr>Орфография</vt:lpstr>
      <vt:lpstr>Орфография</vt:lpstr>
      <vt:lpstr>Орфография</vt:lpstr>
      <vt:lpstr>Синтаксис и пунктуация</vt:lpstr>
      <vt:lpstr>Синтаксис и пунктуация</vt:lpstr>
      <vt:lpstr>Синтаксис и пунктуация</vt:lpstr>
      <vt:lpstr>Синтаксис и пунктуация</vt:lpstr>
      <vt:lpstr>Синтаксис и пунктуация</vt:lpstr>
      <vt:lpstr>Слайд 40</vt:lpstr>
      <vt:lpstr>Слайд 41</vt:lpstr>
    </vt:vector>
  </TitlesOfParts>
  <Company>$L!DER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ВОЛШЕБНЫЙ КВАДРАТ</dc:title>
  <dc:creator>user</dc:creator>
  <cp:lastModifiedBy>Лиза</cp:lastModifiedBy>
  <cp:revision>44</cp:revision>
  <dcterms:created xsi:type="dcterms:W3CDTF">2013-05-20T18:09:44Z</dcterms:created>
  <dcterms:modified xsi:type="dcterms:W3CDTF">2018-10-14T09:47:05Z</dcterms:modified>
</cp:coreProperties>
</file>