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  <p:sldId id="260" r:id="rId3"/>
    <p:sldId id="262" r:id="rId4"/>
    <p:sldId id="261" r:id="rId5"/>
    <p:sldId id="265" r:id="rId6"/>
    <p:sldId id="266" r:id="rId7"/>
    <p:sldId id="267" r:id="rId8"/>
    <p:sldId id="263" r:id="rId9"/>
    <p:sldId id="257" r:id="rId10"/>
    <p:sldId id="264" r:id="rId11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48" autoAdjust="0"/>
  </p:normalViewPr>
  <p:slideViewPr>
    <p:cSldViewPr>
      <p:cViewPr varScale="1">
        <p:scale>
          <a:sx n="66" d="100"/>
          <a:sy n="66" d="100"/>
        </p:scale>
        <p:origin x="1506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1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2/21/2019</a:t>
            </a:fld>
            <a:endParaRPr lang="en-US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2/21/2019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2/21/2019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2/21/2019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2/21/2019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2/21/2019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2/21/2019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2/21/2019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2/21/2019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2/21/2019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2/21/2019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2/21/2019</a:t>
            </a:fld>
            <a:endParaRPr lang="en-US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Сабақтың тақырыбы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2057400"/>
            <a:ext cx="8229600" cy="4389120"/>
          </a:xfrm>
        </p:spPr>
        <p:txBody>
          <a:bodyPr/>
          <a:lstStyle/>
          <a:p>
            <a:r>
              <a:rPr lang="kk-KZ" sz="2800" dirty="0" smtClean="0">
                <a:latin typeface="Times New Roman" pitchFamily="18" charset="0"/>
                <a:cs typeface="Times New Roman" pitchFamily="18" charset="0"/>
              </a:rPr>
              <a:t>Металдардағы электр кедергісінің температураға тәуелділігі, асқын өткізгіштік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kk-KZ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kk-KZ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Оқу мақсаты: </a:t>
            </a:r>
            <a:r>
              <a:rPr lang="kk-KZ" dirty="0" smtClean="0"/>
              <a:t>металл өткізгіштердегі электр тогын және оның кедергісінің температураға тәуелділігін сипаттау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Бағалау критерийлері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k-KZ" dirty="0" smtClean="0"/>
              <a:t>металл өткізгіштердегі электр кедергісінің температураға тәуелділігін сипаттайды;</a:t>
            </a:r>
            <a:endParaRPr lang="ru-RU" dirty="0" smtClean="0"/>
          </a:p>
          <a:p>
            <a:pPr lvl="0"/>
            <a:r>
              <a:rPr lang="kk-KZ" dirty="0" smtClean="0"/>
              <a:t>металл өткізгіштердегі  электр тогының температураға тәуелділігін сипаттайы;</a:t>
            </a:r>
            <a:endParaRPr lang="ru-RU" dirty="0" smtClean="0"/>
          </a:p>
          <a:p>
            <a:r>
              <a:rPr lang="kk-KZ" dirty="0" smtClean="0"/>
              <a:t>асқын өткізгіштік ұғымын түсініреді.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kk-KZ" b="1" dirty="0" smtClean="0"/>
              <a:t>Ой қозғау.</a:t>
            </a:r>
            <a:r>
              <a:rPr lang="kk-KZ" dirty="0" smtClean="0"/>
              <a:t>  Өткізгіштің кедергісі </a:t>
            </a:r>
            <a:r>
              <a:rPr lang="kk-KZ" i="1" dirty="0" smtClean="0"/>
              <a:t>R </a:t>
            </a:r>
            <a:r>
              <a:rPr lang="kk-KZ" dirty="0" smtClean="0"/>
              <a:t>оның өлшемдері мен материалына тәуелді екенін білеміз.</a:t>
            </a:r>
            <a:endParaRPr lang="ru-RU" dirty="0" smtClean="0"/>
          </a:p>
          <a:p>
            <a:r>
              <a:rPr lang="kk-KZ" dirty="0" smtClean="0"/>
              <a:t>Өткізгіштің кедергісі оның температурасына тәуелді бола ма?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28600"/>
            <a:ext cx="8229600" cy="1143000"/>
          </a:xfrm>
        </p:spPr>
        <p:txBody>
          <a:bodyPr/>
          <a:lstStyle/>
          <a:p>
            <a:r>
              <a:rPr lang="kk-KZ" dirty="0" smtClean="0"/>
              <a:t>Тәжірибе</a:t>
            </a:r>
            <a:endParaRPr lang="ru-RU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810000" y="1447800"/>
            <a:ext cx="5334000" cy="3463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Прямоугольник 4"/>
          <p:cNvSpPr/>
          <p:nvPr/>
        </p:nvSpPr>
        <p:spPr>
          <a:xfrm>
            <a:off x="1219200" y="5181600"/>
            <a:ext cx="6705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Спираль қызған сайын, амперметр тізбектегі токтың азайғанын көрсетеді. Демек, кызғанда темір сымның кедергісі артады.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/>
          <p:nvPr/>
        </p:nvPicPr>
        <p:blipFill>
          <a:blip r:embed="rId3">
            <a:lum bright="-10000" contrast="10000"/>
          </a:blip>
          <a:srcRect/>
          <a:stretch>
            <a:fillRect/>
          </a:stretch>
        </p:blipFill>
        <p:spPr bwMode="auto">
          <a:xfrm>
            <a:off x="304800" y="1905000"/>
            <a:ext cx="33528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     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R = R</a:t>
            </a:r>
            <a:r>
              <a:rPr lang="ru-RU" baseline="-25000" dirty="0" smtClean="0"/>
              <a:t>0</a:t>
            </a:r>
            <a:r>
              <a:rPr lang="ru-RU" dirty="0" smtClean="0"/>
              <a:t>( 1+</a:t>
            </a:r>
            <a:r>
              <a:rPr lang="ru-RU" dirty="0" err="1" smtClean="0"/>
              <a:t>αt</a:t>
            </a:r>
            <a:r>
              <a:rPr lang="ru-RU" dirty="0" smtClean="0"/>
              <a:t>)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>
            <a:lum contrast="20000"/>
          </a:blip>
          <a:srcRect t="17063" b="8730"/>
          <a:stretch>
            <a:fillRect/>
          </a:stretch>
        </p:blipFill>
        <p:spPr bwMode="auto">
          <a:xfrm>
            <a:off x="533400" y="1981200"/>
            <a:ext cx="8229600" cy="4146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28600" y="1219200"/>
            <a:ext cx="8229600" cy="4389120"/>
          </a:xfrm>
        </p:spPr>
        <p:txBody>
          <a:bodyPr>
            <a:normAutofit fontScale="92500" lnSpcReduction="10000"/>
          </a:bodyPr>
          <a:lstStyle/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Кейбір таза металдардың кедергісі әжептәуір, ал корытпаларда кедергі аз артады.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Температура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артқанда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кедергісі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ешкандай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өзгермейтін арнайы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қорытпалар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да бар.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Оларға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константан мен манганин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жатады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Оларды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эталондарды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реостаттар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басқа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аспаптарды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дайындауға пайдаланады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Қыздырғанда, кедергінің өсу себебі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өткізгіштің температурасы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артқанда, кристалдык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тордың түйіндеріндегі иондар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тербелісінің күшеюі болып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табылады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Нәтижесінде электрондар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иондармен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жиірек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соқтығысады.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Бұл олардың өткізгіштегі бағытталған қозғалысына кедергі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жасайды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сондықтан кедергі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артып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ток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кемиді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Асқын өткізгіштік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деп таза металдардың (мысалы, мырыштың, алюминийдің, қалайының, сынаптың, қорғасынның) және бірқатар қоспалардың кедергісінің абсолют нөлге жақын температураларда кенет нөлге дейін төмендеу құбылысын айтады.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28600"/>
            <a:ext cx="8229600" cy="1143000"/>
          </a:xfrm>
        </p:spPr>
        <p:txBody>
          <a:bodyPr/>
          <a:lstStyle/>
          <a:p>
            <a:r>
              <a:rPr lang="kk-KZ" dirty="0" smtClean="0"/>
              <a:t>Есептер шығару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876800"/>
          </a:xfrm>
        </p:spPr>
        <p:txBody>
          <a:bodyPr>
            <a:normAutofit fontScale="925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1) 50</a:t>
            </a:r>
            <a:r>
              <a:rPr lang="ru-RU" baseline="30000" dirty="0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С-ғы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болаттың меншікті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кедергісін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табыңдар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20</a:t>
            </a:r>
            <a:r>
              <a:rPr lang="ru-RU" baseline="30000" dirty="0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С-ғы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меншікті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кедергі1210</a:t>
            </a:r>
            <a:r>
              <a:rPr lang="ru-RU" baseline="30000" dirty="0" smtClean="0">
                <a:latin typeface="Times New Roman" pitchFamily="18" charset="0"/>
                <a:cs typeface="Times New Roman" pitchFamily="18" charset="0"/>
              </a:rPr>
              <a:t>-8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Омм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ал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температуралық коэффициенті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0,006 К</a:t>
            </a:r>
            <a:r>
              <a:rPr lang="ru-RU" baseline="30000" dirty="0" smtClean="0">
                <a:latin typeface="Times New Roman" pitchFamily="18" charset="0"/>
                <a:cs typeface="Times New Roman" pitchFamily="18" charset="0"/>
              </a:rPr>
              <a:t>-1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Жауабы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: 1,4*10</a:t>
            </a:r>
            <a:r>
              <a:rPr lang="ru-RU" b="1" baseline="30000" dirty="0" smtClean="0">
                <a:latin typeface="Times New Roman" pitchFamily="18" charset="0"/>
                <a:cs typeface="Times New Roman" pitchFamily="18" charset="0"/>
              </a:rPr>
              <a:t>-7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Омм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2)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Қандай температурада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күміс өткізгіштің кедергісі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0</a:t>
            </a:r>
            <a:r>
              <a:rPr lang="ru-RU" baseline="30000" dirty="0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С-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қарағанда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есе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артық болады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?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Күміс </a:t>
            </a:r>
            <a:r>
              <a:rPr lang="ru-RU" dirty="0" err="1" smtClean="0"/>
              <a:t>α            </a:t>
            </a:r>
            <a:r>
              <a:rPr lang="ru-RU" baseline="30000" dirty="0" smtClean="0"/>
              <a:t>-1 </a:t>
            </a:r>
            <a:r>
              <a:rPr lang="ru-RU" baseline="30000" dirty="0" smtClean="0">
                <a:latin typeface="Times New Roman" pitchFamily="18" charset="0"/>
                <a:cs typeface="Times New Roman" pitchFamily="18" charset="0"/>
              </a:rPr>
              <a:t>   </a:t>
            </a:r>
          </a:p>
          <a:p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Жауабы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: 250</a:t>
            </a:r>
            <a:r>
              <a:rPr lang="ru-RU" b="1" baseline="30000" dirty="0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3) Мыс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кедергінің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температура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коэффициентін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анықтау үшін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мыс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сым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катушкасына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белгілі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кернеу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берді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Осы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катушканы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еріген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мұзға батырған кездеток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күші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14 мА, ал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қайнап жатқан суға батырғанда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ток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күші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10мА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болды.Мыс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кедергінің  температуралық коэффициентін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анықтаңдар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Жауабы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  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α           </a:t>
            </a:r>
            <a:r>
              <a:rPr lang="ru-RU" b="1" baseline="30000" dirty="0" smtClean="0">
                <a:latin typeface="Times New Roman" pitchFamily="18" charset="0"/>
                <a:cs typeface="Times New Roman" pitchFamily="18" charset="0"/>
              </a:rPr>
              <a:t>-1</a:t>
            </a: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248400" y="3124200"/>
            <a:ext cx="914400" cy="251791"/>
          </a:xfrm>
          <a:prstGeom prst="rect">
            <a:avLst/>
          </a:prstGeom>
          <a:noFill/>
        </p:spPr>
      </p:pic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α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886200" y="5867400"/>
            <a:ext cx="838200" cy="230809"/>
          </a:xfrm>
          <a:prstGeom prst="rect">
            <a:avLst/>
          </a:prstGeom>
          <a:noFill/>
        </p:spPr>
      </p:pic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0" y="180975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3000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-1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Металл өткізгіштер кедергісінің температураға тәуелділік графигін көрсетіңдер</a:t>
            </a:r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981200"/>
            <a:ext cx="7181850" cy="35412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105400"/>
          </a:xfrm>
        </p:spPr>
        <p:txBody>
          <a:bodyPr>
            <a:normAutofit/>
          </a:bodyPr>
          <a:lstStyle/>
          <a:p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Рефлексия </a:t>
            </a:r>
          </a:p>
          <a:p>
            <a:pPr>
              <a:buNone/>
            </a:pPr>
            <a:r>
              <a:rPr lang="kk-KZ" dirty="0" smtClean="0"/>
              <a:t>- нені білдім, нені үйрендім</a:t>
            </a:r>
            <a:endParaRPr lang="ru-RU" dirty="0" smtClean="0"/>
          </a:p>
          <a:p>
            <a:pPr>
              <a:buNone/>
            </a:pPr>
            <a:r>
              <a:rPr lang="kk-KZ" dirty="0" smtClean="0"/>
              <a:t>- нені толық түсінбедім</a:t>
            </a:r>
            <a:endParaRPr lang="ru-RU" dirty="0" smtClean="0"/>
          </a:p>
          <a:p>
            <a:pPr>
              <a:buNone/>
            </a:pPr>
            <a:r>
              <a:rPr lang="kk-KZ" dirty="0" smtClean="0"/>
              <a:t>- немен жұмысты жалғастыру қажет</a:t>
            </a:r>
            <a:endParaRPr lang="kk-KZ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Үйге тапсырма</a:t>
            </a:r>
            <a:r>
              <a:rPr lang="kk-KZ" dirty="0" smtClean="0"/>
              <a:t>. </a:t>
            </a:r>
            <a:r>
              <a:rPr lang="kk-KZ" dirty="0" smtClean="0"/>
              <a:t>§</a:t>
            </a:r>
            <a:r>
              <a:rPr lang="en-US" dirty="0" smtClean="0"/>
              <a:t>28</a:t>
            </a:r>
            <a:r>
              <a:rPr lang="en-US" dirty="0" smtClean="0"/>
              <a:t>-29</a:t>
            </a:r>
            <a:r>
              <a:rPr lang="kk-KZ" dirty="0" smtClean="0"/>
              <a:t>.</a:t>
            </a:r>
            <a:r>
              <a:rPr lang="kk-KZ" dirty="0" smtClean="0"/>
              <a:t>  Өзін-өзі тексеруге арналған сұрақтарға жауап беру</a:t>
            </a:r>
            <a:r>
              <a:rPr lang="kk-KZ" smtClean="0"/>
              <a:t>,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103</TotalTime>
  <Words>304</Words>
  <Application>Microsoft Office PowerPoint</Application>
  <PresentationFormat>Экран (4:3)</PresentationFormat>
  <Paragraphs>30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Constantia</vt:lpstr>
      <vt:lpstr>Times New Roman</vt:lpstr>
      <vt:lpstr>Wingdings 2</vt:lpstr>
      <vt:lpstr>Поток</vt:lpstr>
      <vt:lpstr>Сабақтың тақырыбы</vt:lpstr>
      <vt:lpstr>Бағалау критерийлері</vt:lpstr>
      <vt:lpstr>Презентация PowerPoint</vt:lpstr>
      <vt:lpstr>Тәжірибе</vt:lpstr>
      <vt:lpstr>          R = R0( 1+αt) </vt:lpstr>
      <vt:lpstr>Презентация PowerPoint</vt:lpstr>
      <vt:lpstr>Презентация PowerPoint</vt:lpstr>
      <vt:lpstr>Есептер шығару</vt:lpstr>
      <vt:lpstr>Металл өткізгіштер кедергісінің температураға тәуелділік графигін көрсетіңдер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Home</dc:creator>
  <cp:lastModifiedBy>Пользователь</cp:lastModifiedBy>
  <cp:revision>12</cp:revision>
  <dcterms:created xsi:type="dcterms:W3CDTF">2018-11-30T17:20:18Z</dcterms:created>
  <dcterms:modified xsi:type="dcterms:W3CDTF">2019-02-21T06:00:16Z</dcterms:modified>
</cp:coreProperties>
</file>