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1" r:id="rId2"/>
    <p:sldId id="284" r:id="rId3"/>
    <p:sldId id="286" r:id="rId4"/>
    <p:sldId id="266" r:id="rId5"/>
    <p:sldId id="277" r:id="rId6"/>
    <p:sldId id="289" r:id="rId7"/>
    <p:sldId id="258" r:id="rId8"/>
    <p:sldId id="288" r:id="rId9"/>
    <p:sldId id="298" r:id="rId10"/>
    <p:sldId id="294" r:id="rId11"/>
    <p:sldId id="305" r:id="rId12"/>
    <p:sldId id="306" r:id="rId13"/>
    <p:sldId id="299" r:id="rId14"/>
    <p:sldId id="300" r:id="rId15"/>
    <p:sldId id="304" r:id="rId16"/>
    <p:sldId id="302" r:id="rId17"/>
    <p:sldId id="307" r:id="rId18"/>
    <p:sldId id="292" r:id="rId19"/>
    <p:sldId id="293" r:id="rId20"/>
    <p:sldId id="272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7160" autoAdjust="0"/>
    <p:restoredTop sz="94660"/>
  </p:normalViewPr>
  <p:slideViewPr>
    <p:cSldViewPr>
      <p:cViewPr varScale="1">
        <p:scale>
          <a:sx n="68" d="100"/>
          <a:sy n="68" d="100"/>
        </p:scale>
        <p:origin x="-95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Photoshop\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836712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270892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FBFBB7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:\Photoshop\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BFBB7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51A05-2F17-43EC-8292-313C31958227}" type="datetimeFigureOut">
              <a:rPr lang="ru-RU"/>
              <a:pPr>
                <a:defRPr/>
              </a:pPr>
              <a:t>11.04.2018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C6CEED-ACAD-43E8-BD2D-2BC55E40F8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Photoshop\2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ransition>
    <p:dissolv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FBFBB7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BFBB7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BFBB7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BFBB7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BFBB7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BFBB7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BFBB7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BFBB7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BFBB7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642942"/>
          </a:xfrm>
        </p:spPr>
        <p:txBody>
          <a:bodyPr/>
          <a:lstStyle/>
          <a:p>
            <a:r>
              <a:rPr lang="ru-RU" sz="2800" b="1" dirty="0" smtClean="0"/>
              <a:t>ГБОУ РО </a:t>
            </a:r>
            <a:r>
              <a:rPr lang="ru-RU" sz="2800" b="1" dirty="0" err="1" smtClean="0"/>
              <a:t>Новошахтинская</a:t>
            </a:r>
            <a:r>
              <a:rPr lang="ru-RU" sz="2800" b="1" dirty="0" smtClean="0"/>
              <a:t> школа-интернат</a:t>
            </a:r>
            <a:r>
              <a:rPr lang="ru-RU" sz="4800" b="1" dirty="0" smtClean="0"/>
              <a:t/>
            </a:r>
            <a:br>
              <a:rPr lang="ru-RU" sz="4800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7161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prstClr val="white"/>
                </a:solidFill>
              </a:rPr>
              <a:t>                          Проект </a:t>
            </a:r>
          </a:p>
          <a:p>
            <a:pPr>
              <a:buNone/>
            </a:pPr>
            <a:r>
              <a:rPr lang="ru-RU" b="1" dirty="0" smtClean="0">
                <a:solidFill>
                  <a:prstClr val="white"/>
                </a:solidFill>
              </a:rPr>
              <a:t>                     «  Я и моё имя»</a:t>
            </a:r>
          </a:p>
          <a:p>
            <a:pPr>
              <a:buNone/>
            </a:pPr>
            <a:endParaRPr lang="ru-RU" sz="3000" b="1" dirty="0" smtClean="0">
              <a:solidFill>
                <a:prstClr val="white"/>
              </a:solidFill>
            </a:endParaRPr>
          </a:p>
          <a:p>
            <a:pPr>
              <a:buNone/>
            </a:pPr>
            <a:endParaRPr lang="ru-RU" sz="3000" b="1" dirty="0" smtClean="0"/>
          </a:p>
          <a:p>
            <a:pPr>
              <a:buNone/>
            </a:pPr>
            <a:r>
              <a:rPr lang="ru-RU" sz="3000" b="1" dirty="0" smtClean="0"/>
              <a:t> </a:t>
            </a:r>
            <a:r>
              <a:rPr lang="ru-RU" sz="3000" b="1" dirty="0" smtClean="0"/>
              <a:t>Автор: Сидорова Кристина</a:t>
            </a:r>
          </a:p>
          <a:p>
            <a:pPr>
              <a:buNone/>
            </a:pPr>
            <a:endParaRPr lang="ru-RU" sz="3000" b="1" dirty="0" smtClean="0"/>
          </a:p>
          <a:p>
            <a:pPr>
              <a:buNone/>
            </a:pPr>
            <a:r>
              <a:rPr lang="ru-RU" sz="2800" b="1" dirty="0" smtClean="0"/>
              <a:t> </a:t>
            </a:r>
            <a:endParaRPr lang="ru-RU" sz="2800" b="1" dirty="0" smtClean="0"/>
          </a:p>
          <a:p>
            <a:pPr>
              <a:buNone/>
            </a:pPr>
            <a:r>
              <a:rPr lang="ru-RU" sz="2800" b="1" dirty="0" smtClean="0"/>
              <a:t>  </a:t>
            </a:r>
            <a:r>
              <a:rPr lang="ru-RU" sz="2800" b="1" dirty="0" smtClean="0"/>
              <a:t>Руководитель проекта: Фёдорова Н.В.</a:t>
            </a:r>
          </a:p>
          <a:p>
            <a:pPr>
              <a:buNone/>
            </a:pPr>
            <a:endParaRPr lang="ru-RU" sz="3000" dirty="0"/>
          </a:p>
        </p:txBody>
      </p:sp>
      <p:pic>
        <p:nvPicPr>
          <p:cNvPr id="4" name="Picture 2" descr="C:\Users\Nina\Desktop\DSC0069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357166"/>
            <a:ext cx="4247883" cy="5429288"/>
          </a:xfrm>
          <a:prstGeom prst="irregularSeal2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Введение;</a:t>
            </a:r>
          </a:p>
          <a:p>
            <a:r>
              <a:rPr lang="ru-RU" dirty="0" smtClean="0"/>
              <a:t>Цели и задачи;</a:t>
            </a:r>
          </a:p>
          <a:p>
            <a:r>
              <a:rPr lang="ru-RU" dirty="0" smtClean="0"/>
              <a:t>Материал по теме проекта;</a:t>
            </a:r>
          </a:p>
          <a:p>
            <a:r>
              <a:rPr lang="ru-RU" dirty="0" smtClean="0"/>
              <a:t>Вывод;</a:t>
            </a:r>
          </a:p>
          <a:p>
            <a:r>
              <a:rPr lang="ru-RU" dirty="0" smtClean="0"/>
              <a:t>Благодарность за помощь;</a:t>
            </a:r>
          </a:p>
          <a:p>
            <a:r>
              <a:rPr lang="ru-RU" dirty="0" smtClean="0"/>
              <a:t>Используемая литература.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/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Цель: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br>
              <a:rPr lang="ru-RU" sz="2800" b="1" dirty="0" smtClean="0">
                <a:solidFill>
                  <a:schemeClr val="bg1"/>
                </a:solidFill>
              </a:rPr>
            </a:br>
            <a:r>
              <a:rPr lang="ru-RU" sz="2800" b="1" dirty="0" smtClean="0">
                <a:solidFill>
                  <a:schemeClr val="bg1"/>
                </a:solidFill>
              </a:rPr>
              <a:t>1.узнать об истории и происхождении имени Кристина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Задачи:</a:t>
            </a:r>
          </a:p>
          <a:p>
            <a:r>
              <a:rPr lang="ru-RU" b="1" dirty="0" smtClean="0"/>
              <a:t> </a:t>
            </a:r>
            <a:r>
              <a:rPr lang="ru-RU" sz="2400" b="1" dirty="0" smtClean="0"/>
              <a:t>1. Изучить историю, значение, роль имени в жизни человека.</a:t>
            </a:r>
          </a:p>
          <a:p>
            <a:r>
              <a:rPr lang="ru-RU" sz="2400" b="1" dirty="0" smtClean="0"/>
              <a:t>2. Прививать любовь к своему имени.</a:t>
            </a:r>
          </a:p>
          <a:p>
            <a:r>
              <a:rPr lang="ru-RU" sz="2400" b="1" dirty="0" smtClean="0"/>
              <a:t>3. Выяснить знают ли девочки значение своего имени и историю его происхождения.</a:t>
            </a:r>
          </a:p>
          <a:p>
            <a:r>
              <a:rPr lang="ru-RU" sz="2400" b="1" dirty="0" smtClean="0"/>
              <a:t>4. Систематизировать и оформить добытые при исследовании материалы.</a:t>
            </a:r>
          </a:p>
          <a:p>
            <a:endParaRPr lang="ru-RU" sz="24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97106"/>
          </a:xfrm>
        </p:spPr>
        <p:txBody>
          <a:bodyPr/>
          <a:lstStyle/>
          <a:p>
            <a:r>
              <a:rPr lang="ru-RU" sz="2800" b="1" i="1" dirty="0" smtClean="0">
                <a:latin typeface="Trebuchet MS" pitchFamily="34" charset="0"/>
              </a:rPr>
              <a:t>Имя – это  слово, которое мы чаще всего слышим в своей жизни. Имя имеет огромную власть над судьбой человека.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571744"/>
            <a:ext cx="8229600" cy="3554419"/>
          </a:xfrm>
        </p:spPr>
        <p:txBody>
          <a:bodyPr/>
          <a:lstStyle/>
          <a:p>
            <a:pPr>
              <a:buNone/>
            </a:pPr>
            <a:r>
              <a:rPr lang="ru-RU" sz="2800" b="1" i="1" dirty="0" smtClean="0">
                <a:latin typeface="Trebuchet MS" pitchFamily="34" charset="0"/>
                <a:cs typeface="Times New Roman" pitchFamily="18" charset="0"/>
              </a:rPr>
              <a:t>Имена, имена</a:t>
            </a:r>
          </a:p>
          <a:p>
            <a:pPr>
              <a:buNone/>
            </a:pPr>
            <a:r>
              <a:rPr lang="ru-RU" sz="2800" b="1" i="1" dirty="0" smtClean="0">
                <a:latin typeface="Trebuchet MS" pitchFamily="34" charset="0"/>
                <a:cs typeface="Times New Roman" pitchFamily="18" charset="0"/>
              </a:rPr>
              <a:t>В нашей речи звучат не случайно.</a:t>
            </a:r>
          </a:p>
          <a:p>
            <a:pPr>
              <a:buNone/>
            </a:pPr>
            <a:r>
              <a:rPr lang="ru-RU" sz="2800" b="1" i="1" dirty="0" smtClean="0">
                <a:latin typeface="Trebuchet MS" pitchFamily="34" charset="0"/>
                <a:cs typeface="Times New Roman" pitchFamily="18" charset="0"/>
              </a:rPr>
              <a:t>Как загадочна эта страна,</a:t>
            </a:r>
          </a:p>
          <a:p>
            <a:pPr>
              <a:buNone/>
            </a:pPr>
            <a:r>
              <a:rPr lang="ru-RU" sz="2800" b="1" i="1" dirty="0" smtClean="0">
                <a:latin typeface="Trebuchet MS" pitchFamily="34" charset="0"/>
                <a:cs typeface="Times New Roman" pitchFamily="18" charset="0"/>
              </a:rPr>
              <a:t>Так и имя – загадка и тайна.</a:t>
            </a:r>
          </a:p>
          <a:p>
            <a:pPr>
              <a:buNone/>
            </a:pPr>
            <a:r>
              <a:rPr lang="ru-RU" sz="2800" b="1" i="1" dirty="0" smtClean="0">
                <a:latin typeface="Trebuchet MS" pitchFamily="34" charset="0"/>
                <a:cs typeface="Times New Roman" pitchFamily="18" charset="0"/>
              </a:rPr>
              <a:t>                                    С. Я. Маршак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ru-RU" b="1" dirty="0" smtClean="0"/>
              <a:t>Предание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625989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</a:t>
            </a:r>
            <a:r>
              <a:rPr lang="ru-RU" sz="2800" b="1" dirty="0" smtClean="0"/>
              <a:t>По преданиям, дева Христина пошла против воли отца и приняла христианство. Она обратила в свою веру много людей, а отец обрёк её на муки. Но дева не отказалась от веры, за что пострадала – была убита мечом. На Руси имя Кристина нашло своё применение после принятия христианства.</a:t>
            </a:r>
          </a:p>
          <a:p>
            <a:pPr>
              <a:buNone/>
            </a:pPr>
            <a:endParaRPr lang="ru-RU" sz="28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4942" y="274638"/>
            <a:ext cx="3471858" cy="1868478"/>
          </a:xfrm>
        </p:spPr>
        <p:txBody>
          <a:bodyPr/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pic>
        <p:nvPicPr>
          <p:cNvPr id="7" name="Содержимое 6" descr="G:\Сидорова последнее 6.04.18г\кристина проект 5.02.18\епа.jpg"/>
          <p:cNvPicPr>
            <a:picLocks noGrp="1"/>
          </p:cNvPicPr>
          <p:nvPr>
            <p:ph idx="1"/>
          </p:nvPr>
        </p:nvPicPr>
        <p:blipFill>
          <a:blip r:embed="rId2"/>
          <a:srcRect l="32243" r="13302" b="6793"/>
          <a:stretch>
            <a:fillRect/>
          </a:stretch>
        </p:blipFill>
        <p:spPr bwMode="auto">
          <a:xfrm>
            <a:off x="4429124" y="642918"/>
            <a:ext cx="4214810" cy="4832928"/>
          </a:xfrm>
          <a:prstGeom prst="star32">
            <a:avLst/>
          </a:prstGeom>
          <a:ln>
            <a:noFill/>
          </a:ln>
          <a:effectLst>
            <a:glow rad="101600">
              <a:srgbClr val="FFFF00">
                <a:alpha val="60000"/>
              </a:srgbClr>
            </a:glow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714348" y="1357298"/>
            <a:ext cx="407196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В православии покровительствуют женщинам с именем Кристина мученицы Христина </a:t>
            </a:r>
            <a:r>
              <a:rPr lang="ru-RU" sz="2800" b="1" dirty="0" err="1" smtClean="0">
                <a:solidFill>
                  <a:schemeClr val="bg1"/>
                </a:solidFill>
              </a:rPr>
              <a:t>Тирская</a:t>
            </a:r>
            <a:r>
              <a:rPr lang="ru-RU" sz="2800" b="1" dirty="0" smtClean="0">
                <a:solidFill>
                  <a:schemeClr val="bg1"/>
                </a:solidFill>
              </a:rPr>
              <a:t> и </a:t>
            </a:r>
            <a:r>
              <a:rPr lang="ru-RU" sz="2800" b="1" dirty="0" smtClean="0">
                <a:solidFill>
                  <a:schemeClr val="bg1"/>
                </a:solidFill>
              </a:rPr>
              <a:t> Христина Персидская</a:t>
            </a:r>
            <a:r>
              <a:rPr lang="ru-RU" sz="2800" b="1" dirty="0" smtClean="0">
                <a:solidFill>
                  <a:schemeClr val="bg1"/>
                </a:solidFill>
              </a:rPr>
              <a:t>.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0"/>
            <a:ext cx="8229600" cy="6643710"/>
          </a:xfrm>
        </p:spPr>
        <p:txBody>
          <a:bodyPr>
            <a:normAutofit/>
          </a:bodyPr>
          <a:lstStyle/>
          <a:p>
            <a:r>
              <a:rPr lang="ru-RU" sz="3800" b="1" dirty="0" smtClean="0"/>
              <a:t>     Формы имени и именины:</a:t>
            </a:r>
            <a:endParaRPr lang="ru-RU" sz="3800" dirty="0" smtClean="0"/>
          </a:p>
          <a:p>
            <a:r>
              <a:rPr lang="ru-RU" dirty="0" smtClean="0"/>
              <a:t> </a:t>
            </a:r>
          </a:p>
          <a:p>
            <a:r>
              <a:rPr lang="ru-RU" b="1" dirty="0" smtClean="0"/>
              <a:t>Краткая форма имени: </a:t>
            </a:r>
            <a:r>
              <a:rPr lang="ru-RU" b="1" dirty="0" err="1" smtClean="0"/>
              <a:t>Кристинка</a:t>
            </a:r>
            <a:r>
              <a:rPr lang="ru-RU" b="1" dirty="0" smtClean="0"/>
              <a:t>, </a:t>
            </a:r>
            <a:r>
              <a:rPr lang="ru-RU" b="1" dirty="0" err="1" smtClean="0"/>
              <a:t>Крис</a:t>
            </a:r>
            <a:r>
              <a:rPr lang="ru-RU" b="1" dirty="0" smtClean="0"/>
              <a:t>, </a:t>
            </a:r>
            <a:r>
              <a:rPr lang="ru-RU" b="1" dirty="0" err="1" smtClean="0"/>
              <a:t>Христюша</a:t>
            </a:r>
            <a:r>
              <a:rPr lang="ru-RU" b="1" dirty="0" smtClean="0"/>
              <a:t>, </a:t>
            </a:r>
            <a:r>
              <a:rPr lang="ru-RU" b="1" dirty="0" smtClean="0"/>
              <a:t>Кристи, </a:t>
            </a:r>
            <a:r>
              <a:rPr lang="ru-RU" b="1" dirty="0" smtClean="0"/>
              <a:t>Тина, </a:t>
            </a:r>
            <a:r>
              <a:rPr lang="ru-RU" b="1" dirty="0" err="1" smtClean="0"/>
              <a:t>Крися</a:t>
            </a:r>
            <a:r>
              <a:rPr lang="ru-RU" b="1" dirty="0" smtClean="0"/>
              <a:t>.</a:t>
            </a:r>
          </a:p>
          <a:p>
            <a:r>
              <a:rPr lang="ru-RU" b="1" dirty="0" smtClean="0"/>
              <a:t>        Иностранные формы имени: </a:t>
            </a:r>
            <a:r>
              <a:rPr lang="ru-RU" b="1" dirty="0" err="1" smtClean="0"/>
              <a:t>Кристиана</a:t>
            </a:r>
            <a:r>
              <a:rPr lang="ru-RU" b="1" dirty="0" smtClean="0"/>
              <a:t> (Англия), </a:t>
            </a:r>
            <a:r>
              <a:rPr lang="ru-RU" b="1" dirty="0" err="1" smtClean="0"/>
              <a:t>Християна</a:t>
            </a:r>
            <a:r>
              <a:rPr lang="ru-RU" b="1" dirty="0" smtClean="0"/>
              <a:t> (Болгария), Христина (Украина), </a:t>
            </a:r>
            <a:r>
              <a:rPr lang="ru-RU" b="1" dirty="0" err="1" smtClean="0"/>
              <a:t>Хрыстына</a:t>
            </a:r>
            <a:r>
              <a:rPr lang="ru-RU" b="1" dirty="0" smtClean="0"/>
              <a:t> (Белоруссия).</a:t>
            </a:r>
          </a:p>
          <a:p>
            <a:r>
              <a:rPr lang="ru-RU" b="1" dirty="0" smtClean="0"/>
              <a:t>            Именины: </a:t>
            </a:r>
          </a:p>
          <a:p>
            <a:r>
              <a:rPr lang="ru-RU" b="1" dirty="0" smtClean="0"/>
              <a:t>19 февраля, 26 марта, 31 мая, 16 июня, 6 августа, 18 августа.</a:t>
            </a:r>
          </a:p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68478"/>
          </a:xfrm>
        </p:spPr>
        <p:txBody>
          <a:bodyPr/>
          <a:lstStyle/>
          <a:p>
            <a:r>
              <a:rPr lang="ru-RU" sz="3200" b="1" u="sng" dirty="0" smtClean="0"/>
              <a:t>Тайну имени </a:t>
            </a:r>
            <a:r>
              <a:rPr lang="ru-RU" sz="2800" b="1" dirty="0" smtClean="0"/>
              <a:t>можно узнать по талисманам, оберегам и счастливым числам, соответствующим имени.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85992"/>
            <a:ext cx="8229600" cy="3840171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latin typeface="Trebuchet MS" pitchFamily="34" charset="0"/>
              </a:rPr>
              <a:t>  Планета-покровитель:</a:t>
            </a:r>
          </a:p>
          <a:p>
            <a:pPr>
              <a:buNone/>
            </a:pPr>
            <a:r>
              <a:rPr lang="ru-RU" b="1" dirty="0" smtClean="0">
                <a:latin typeface="Trebuchet MS" pitchFamily="34" charset="0"/>
              </a:rPr>
              <a:t>                                 Сатурн и Солнце</a:t>
            </a:r>
          </a:p>
          <a:p>
            <a:r>
              <a:rPr lang="ru-RU" b="1" dirty="0" smtClean="0">
                <a:latin typeface="Trebuchet MS" pitchFamily="34" charset="0"/>
              </a:rPr>
              <a:t>Цвета имени: Стальной</a:t>
            </a:r>
          </a:p>
          <a:p>
            <a:r>
              <a:rPr lang="ru-RU" b="1" dirty="0" smtClean="0">
                <a:latin typeface="Trebuchet MS" pitchFamily="34" charset="0"/>
              </a:rPr>
              <a:t>Счастливые цвета: Оранжевый, коричневый. </a:t>
            </a:r>
          </a:p>
          <a:p>
            <a:r>
              <a:rPr lang="ru-RU" b="1" dirty="0" smtClean="0">
                <a:latin typeface="Trebuchet MS" pitchFamily="34" charset="0"/>
              </a:rPr>
              <a:t>Противопоказан фиолетовый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68478"/>
          </a:xfrm>
        </p:spPr>
        <p:txBody>
          <a:bodyPr/>
          <a:lstStyle/>
          <a:p>
            <a:r>
              <a:rPr lang="ru-RU" sz="4000" b="1" dirty="0" smtClean="0">
                <a:solidFill>
                  <a:schemeClr val="bg1"/>
                </a:solidFill>
              </a:rPr>
              <a:t>Талисманы имени</a:t>
            </a:r>
            <a:endParaRPr lang="ru-RU" sz="4000" dirty="0">
              <a:solidFill>
                <a:schemeClr val="bg1"/>
              </a:solidFill>
            </a:endParaRPr>
          </a:p>
        </p:txBody>
      </p:sp>
      <p:pic>
        <p:nvPicPr>
          <p:cNvPr id="4" name="Picture 2" descr="C:\Users\User\Desktop\кристина проект 5.02.18\slide_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1539"/>
          <a:stretch>
            <a:fillRect/>
          </a:stretch>
        </p:blipFill>
        <p:spPr bwMode="auto">
          <a:xfrm>
            <a:off x="1428728" y="1571612"/>
            <a:ext cx="6572295" cy="4786346"/>
          </a:xfrm>
          <a:prstGeom prst="round2Same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68544"/>
          </a:xfrm>
        </p:spPr>
        <p:txBody>
          <a:bodyPr/>
          <a:lstStyle/>
          <a:p>
            <a:r>
              <a:rPr lang="ru-RU" sz="4000" b="1" dirty="0" smtClean="0"/>
              <a:t>Алмаз придает </a:t>
            </a:r>
            <a:r>
              <a:rPr lang="ru-RU" sz="4000" b="1" dirty="0" smtClean="0"/>
              <a:t>….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endParaRPr lang="ru-RU" sz="4000" dirty="0"/>
          </a:p>
        </p:txBody>
      </p:sp>
      <p:pic>
        <p:nvPicPr>
          <p:cNvPr id="4" name="Содержимое 3" descr="ÐÐ°ÑÑÐ¸Ð½ÐºÐ¸ Ð¿Ð¾ Ð·Ð°Ð¿ÑÐ¾ÑÑ ÑÐ¾ÑÐ¾ Ð°Ð»Ð¼Ð°Ð·Ð°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571612"/>
            <a:ext cx="8286776" cy="4786346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928802"/>
            <a:ext cx="4286280" cy="2154230"/>
          </a:xfrm>
        </p:spPr>
        <p:txBody>
          <a:bodyPr/>
          <a:lstStyle/>
          <a:p>
            <a:pPr algn="l"/>
            <a:r>
              <a:rPr lang="ru-RU" sz="3000" b="1" dirty="0" smtClean="0">
                <a:solidFill>
                  <a:schemeClr val="bg1"/>
                </a:solidFill>
              </a:rPr>
              <a:t>Растение оберег – </a:t>
            </a:r>
            <a:r>
              <a:rPr lang="ru-RU" sz="3000" b="1" dirty="0" smtClean="0">
                <a:solidFill>
                  <a:schemeClr val="bg1"/>
                </a:solidFill>
              </a:rPr>
              <a:t>мирт</a:t>
            </a:r>
            <a:r>
              <a:rPr lang="ru-RU" sz="2800" b="1" dirty="0" smtClean="0">
                <a:solidFill>
                  <a:schemeClr val="bg1"/>
                </a:solidFill>
              </a:rPr>
              <a:t>.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4" name="Содержимое 3" descr="C:\Users\Nina\Desktop\мирт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429124" y="1214422"/>
            <a:ext cx="4357718" cy="4071965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928934"/>
            <a:ext cx="4143372" cy="1143000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Кипарис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4" name="Содержимое 3" descr="C:\Users\Nina\Desktop\Кипарис-вечнозеленый-Аполлон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0" y="714356"/>
            <a:ext cx="3929090" cy="5214974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39850"/>
          </a:xfrm>
        </p:spPr>
        <p:txBody>
          <a:bodyPr/>
          <a:lstStyle/>
          <a:p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4000" b="1" dirty="0" smtClean="0"/>
              <a:t>Ж</a:t>
            </a:r>
            <a:r>
              <a:rPr lang="ru-RU" sz="4000" b="1" dirty="0" smtClean="0"/>
              <a:t>асмин 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endParaRPr lang="ru-RU" sz="4000" dirty="0"/>
          </a:p>
        </p:txBody>
      </p:sp>
      <p:pic>
        <p:nvPicPr>
          <p:cNvPr id="4100" name="Picture 4" descr="C:\Users\Nina\Desktop\жасмин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1785926"/>
            <a:ext cx="7500990" cy="4268797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Цветок Горечавка</a:t>
            </a:r>
            <a:endParaRPr lang="ru-RU" b="1" i="1" dirty="0"/>
          </a:p>
        </p:txBody>
      </p:sp>
      <p:pic>
        <p:nvPicPr>
          <p:cNvPr id="5122" name="Picture 2" descr="C:\Users\Nina\Desktop\gorechavka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142984"/>
            <a:ext cx="8286808" cy="5429288"/>
          </a:xfrm>
          <a:prstGeom prst="diamond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3857628"/>
            <a:ext cx="5114932" cy="2643206"/>
          </a:xfrm>
        </p:spPr>
        <p:txBody>
          <a:bodyPr/>
          <a:lstStyle/>
          <a:p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Птица – голубь, символ безобидности и бесхитростности, он ассоциируется с материнством и женственностью.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Рисунок 5" descr="ÐÐ°ÑÑÐ¸Ð½ÐºÐ¸ Ð¿Ð¾ Ð·Ð°Ð¿ÑÐ¾ÑÑ ÑÐ¾ÑÐ¾ Ð³Ð¾Ð»ÑÐ±Ñ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500042"/>
            <a:ext cx="3714776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85728"/>
            <a:ext cx="8229600" cy="2011354"/>
          </a:xfrm>
        </p:spPr>
        <p:txBody>
          <a:bodyPr/>
          <a:lstStyle/>
          <a:p>
            <a:r>
              <a:rPr lang="ru-RU" sz="3200" b="1" dirty="0" smtClean="0"/>
              <a:t>Животное - тотем – жаба, она приносит богатство, плодородие, удачу.</a:t>
            </a:r>
            <a:endParaRPr lang="ru-RU" sz="3200" dirty="0"/>
          </a:p>
        </p:txBody>
      </p:sp>
      <p:pic>
        <p:nvPicPr>
          <p:cNvPr id="4" name="Содержимое 3" descr="ÐÐ°ÑÑÐ¸Ð½ÐºÐ¸ Ð¿Ð¾ Ð·Ð°Ð¿ÑÐ¾ÑÑ ÑÐ¾ÑÐ¾ Ð¶Ð°Ð±Ñ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2428868"/>
            <a:ext cx="6143667" cy="3714776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Знак зодиака – Лев </a:t>
            </a:r>
            <a:r>
              <a:rPr lang="ru-RU" b="1" dirty="0" smtClean="0"/>
              <a:t> </a:t>
            </a:r>
            <a:endParaRPr lang="ru-RU" dirty="0"/>
          </a:p>
        </p:txBody>
      </p:sp>
      <p:pic>
        <p:nvPicPr>
          <p:cNvPr id="1026" name="Picture 2" descr="C:\Users\User\Desktop\39266620-circle-with-signs-of-zodiac-vector-illustration-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2214554"/>
            <a:ext cx="3357586" cy="3676648"/>
          </a:xfrm>
          <a:prstGeom prst="rect">
            <a:avLst/>
          </a:prstGeom>
          <a:noFill/>
        </p:spPr>
      </p:pic>
      <p:pic>
        <p:nvPicPr>
          <p:cNvPr id="1027" name="Picture 3" descr="C:\Users\User\Desktop\depositphotos_1653283-stock-photo-big-male-african-lio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1857364"/>
            <a:ext cx="4064342" cy="4214842"/>
          </a:xfrm>
          <a:prstGeom prst="cloud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/>
          <a:lstStyle/>
          <a:p>
            <a:r>
              <a:rPr lang="ru-RU" b="1" dirty="0" smtClean="0"/>
              <a:t>Что имя?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/>
          <a:lstStyle/>
          <a:p>
            <a:pPr>
              <a:buNone/>
            </a:pPr>
            <a:r>
              <a:rPr lang="ru-RU" sz="2800" b="1" dirty="0" smtClean="0"/>
              <a:t> Что </a:t>
            </a:r>
            <a:r>
              <a:rPr lang="ru-RU" sz="2800" b="1" dirty="0" smtClean="0"/>
              <a:t>имя – звук, оброненный случайно, в котором нет смысла , ни значенья.</a:t>
            </a:r>
          </a:p>
          <a:p>
            <a:pPr>
              <a:buNone/>
            </a:pPr>
            <a:r>
              <a:rPr lang="ru-RU" sz="2800" b="1" dirty="0" smtClean="0"/>
              <a:t>   Конечно</a:t>
            </a:r>
            <a:r>
              <a:rPr lang="ru-RU" sz="2800" b="1" dirty="0" smtClean="0"/>
              <a:t>, нет!</a:t>
            </a:r>
          </a:p>
          <a:p>
            <a:pPr>
              <a:buNone/>
            </a:pPr>
            <a:r>
              <a:rPr lang="ru-RU" sz="2800" b="1" dirty="0" smtClean="0"/>
              <a:t>   И </a:t>
            </a:r>
            <a:r>
              <a:rPr lang="ru-RU" sz="2800" b="1" dirty="0" smtClean="0"/>
              <a:t>в именах есть тайна,</a:t>
            </a:r>
          </a:p>
          <a:p>
            <a:pPr>
              <a:buNone/>
            </a:pPr>
            <a:r>
              <a:rPr lang="ru-RU" sz="2800" b="1" dirty="0" smtClean="0"/>
              <a:t>   И </a:t>
            </a:r>
            <a:r>
              <a:rPr lang="ru-RU" sz="2800" b="1" dirty="0" smtClean="0"/>
              <a:t>таинство есть имя нареченье.</a:t>
            </a:r>
          </a:p>
          <a:p>
            <a:pPr>
              <a:buNone/>
            </a:pPr>
            <a:r>
              <a:rPr lang="ru-RU" sz="2800" b="1" dirty="0" smtClean="0"/>
              <a:t>   И </a:t>
            </a:r>
            <a:r>
              <a:rPr lang="ru-RU" sz="2800" b="1" dirty="0" smtClean="0"/>
              <a:t>вот мы сами, силами своими,</a:t>
            </a:r>
          </a:p>
          <a:p>
            <a:pPr>
              <a:buNone/>
            </a:pPr>
            <a:r>
              <a:rPr lang="ru-RU" sz="2800" b="1" dirty="0" smtClean="0"/>
              <a:t>   Осознаем </a:t>
            </a:r>
            <a:r>
              <a:rPr lang="ru-RU" sz="2800" b="1" dirty="0" smtClean="0"/>
              <a:t>в начале нашего века:</a:t>
            </a:r>
          </a:p>
          <a:p>
            <a:pPr>
              <a:buNone/>
            </a:pPr>
            <a:r>
              <a:rPr lang="ru-RU" sz="2800" b="1" dirty="0" smtClean="0"/>
              <a:t>   Не </a:t>
            </a:r>
            <a:r>
              <a:rPr lang="ru-RU" sz="2800" b="1" dirty="0" smtClean="0"/>
              <a:t>человек себе находит имя,</a:t>
            </a:r>
          </a:p>
          <a:p>
            <a:pPr>
              <a:buNone/>
            </a:pPr>
            <a:r>
              <a:rPr lang="ru-RU" sz="2800" b="1" dirty="0" smtClean="0"/>
              <a:t>   А </a:t>
            </a:r>
            <a:r>
              <a:rPr lang="ru-RU" sz="2800" b="1" dirty="0" smtClean="0"/>
              <a:t>имя выбирает человека.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/>
          <a:lstStyle/>
          <a:p>
            <a:r>
              <a:rPr lang="ru-RU" b="1" dirty="0" smtClean="0"/>
              <a:t>Вывод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/>
          <a:lstStyle/>
          <a:p>
            <a:r>
              <a:rPr lang="ru-RU" sz="2400" b="1" dirty="0" smtClean="0"/>
              <a:t>Имя откладывает свой отпечаток на человека, но какие бы имена мы не носили, чтобы не предопределяли нам они, мы всегда остаемся хозяевами нашей судьбы.</a:t>
            </a:r>
          </a:p>
          <a:p>
            <a:pPr>
              <a:buNone/>
            </a:pPr>
            <a:r>
              <a:rPr lang="ru-RU" sz="2400" b="1" dirty="0" smtClean="0"/>
              <a:t>Только от нас зависит какой след оставит наше имя на земле.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         </a:t>
            </a:r>
            <a:r>
              <a:rPr lang="ru-RU" sz="2400" b="1" i="1" dirty="0" smtClean="0"/>
              <a:t>«Не имя красит человека, а человек имя.»</a:t>
            </a:r>
          </a:p>
          <a:p>
            <a:pPr>
              <a:buNone/>
            </a:pPr>
            <a:r>
              <a:rPr lang="ru-RU" sz="2400" b="1" i="1" dirty="0" smtClean="0"/>
              <a:t>     «Плохих имен не бывает, бывают плохие</a:t>
            </a:r>
          </a:p>
          <a:p>
            <a:pPr>
              <a:buNone/>
            </a:pPr>
            <a:r>
              <a:rPr lang="ru-RU" sz="2400" b="1" i="1" dirty="0" smtClean="0"/>
              <a:t>      люди»</a:t>
            </a:r>
          </a:p>
          <a:p>
            <a:pPr>
              <a:buNone/>
            </a:pPr>
            <a:r>
              <a:rPr lang="ru-RU" sz="2400" b="1" i="1" dirty="0" smtClean="0"/>
              <a:t>    «Люби своё имя и его будут любить другие»</a:t>
            </a:r>
            <a:endParaRPr lang="ru-RU" sz="2400" b="1" i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00100" y="571481"/>
            <a:ext cx="7077387" cy="156966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800" b="1" dirty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 за</a:t>
            </a:r>
          </a:p>
          <a:p>
            <a:pPr algn="ctr">
              <a:defRPr/>
            </a:pPr>
            <a:r>
              <a:rPr lang="ru-RU" sz="4800" b="1" dirty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внимание!</a:t>
            </a:r>
          </a:p>
        </p:txBody>
      </p:sp>
      <p:sp>
        <p:nvSpPr>
          <p:cNvPr id="26627" name="Rectangle 5"/>
          <p:cNvSpPr>
            <a:spLocks noChangeArrowheads="1"/>
          </p:cNvSpPr>
          <p:nvPr/>
        </p:nvSpPr>
        <p:spPr bwMode="auto">
          <a:xfrm>
            <a:off x="1295400" y="2214554"/>
            <a:ext cx="701040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5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Дорожите именем</a:t>
            </a:r>
          </a:p>
          <a:p>
            <a:pPr algn="ctr"/>
            <a:r>
              <a:rPr lang="ru-RU" sz="5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своим</a:t>
            </a:r>
            <a:r>
              <a:rPr lang="ru-RU" sz="5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!</a:t>
            </a:r>
          </a:p>
          <a:p>
            <a:pPr algn="ctr"/>
            <a:endParaRPr lang="ru-RU" sz="5400" b="1" i="1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algn="ctr"/>
            <a:endParaRPr lang="ru-RU" sz="5400" b="1" i="1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algn="ctr"/>
            <a:endParaRPr lang="ru-RU" sz="5400" b="1" i="1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algn="ctr"/>
            <a:endParaRPr lang="ru-RU" sz="5400" b="1" i="1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algn="ctr"/>
            <a:endParaRPr lang="ru-RU" sz="5400" b="1" i="1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algn="ctr"/>
            <a:endParaRPr lang="ru-RU" sz="5400" b="1" i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1538" y="4000504"/>
            <a:ext cx="664373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>
                    <a:lumMod val="95000"/>
                  </a:schemeClr>
                </a:solidFill>
              </a:rPr>
              <a:t>Благодарю за </a:t>
            </a:r>
            <a:r>
              <a:rPr lang="ru-RU" sz="2800" b="1" dirty="0" smtClean="0">
                <a:solidFill>
                  <a:schemeClr val="bg1">
                    <a:lumMod val="95000"/>
                  </a:schemeClr>
                </a:solidFill>
              </a:rPr>
              <a:t>помощь:</a:t>
            </a:r>
          </a:p>
          <a:p>
            <a:endParaRPr lang="ru-RU" sz="2800" b="1" dirty="0" smtClean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ru-RU" sz="2800" b="1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28728" y="4572008"/>
            <a:ext cx="62865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</a:rPr>
              <a:t>       Фёдорову </a:t>
            </a:r>
            <a:r>
              <a:rPr lang="ru-RU" sz="2400" b="1" dirty="0" smtClean="0">
                <a:solidFill>
                  <a:schemeClr val="bg1"/>
                </a:solidFill>
              </a:rPr>
              <a:t>Нину Владимировну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        </a:t>
            </a:r>
            <a:r>
              <a:rPr lang="ru-RU" sz="2400" b="1" dirty="0" smtClean="0">
                <a:solidFill>
                  <a:schemeClr val="bg1"/>
                </a:solidFill>
              </a:rPr>
              <a:t> Кривенко </a:t>
            </a:r>
            <a:r>
              <a:rPr lang="ru-RU" sz="2400" b="1" dirty="0" smtClean="0">
                <a:solidFill>
                  <a:schemeClr val="bg1"/>
                </a:solidFill>
              </a:rPr>
              <a:t>Венеру </a:t>
            </a:r>
            <a:r>
              <a:rPr lang="ru-RU" sz="2400" b="1" dirty="0" err="1" smtClean="0">
                <a:solidFill>
                  <a:schemeClr val="bg1"/>
                </a:solidFill>
              </a:rPr>
              <a:t>Разимовну</a:t>
            </a:r>
            <a:endParaRPr lang="ru-RU" sz="2400" b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       </a:t>
            </a:r>
            <a:r>
              <a:rPr lang="ru-RU" sz="2400" b="1" dirty="0" smtClean="0">
                <a:solidFill>
                  <a:schemeClr val="bg1"/>
                </a:solidFill>
              </a:rPr>
              <a:t>  </a:t>
            </a:r>
            <a:r>
              <a:rPr lang="ru-RU" sz="2400" b="1" dirty="0" smtClean="0">
                <a:solidFill>
                  <a:schemeClr val="bg1"/>
                </a:solidFill>
              </a:rPr>
              <a:t>Черноусову Арину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2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644</TotalTime>
  <Words>465</Words>
  <Application>Microsoft Office PowerPoint</Application>
  <PresentationFormat>Экран (4:3)</PresentationFormat>
  <Paragraphs>84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Тема2</vt:lpstr>
      <vt:lpstr>ГБОУ РО Новошахтинская школа-интернат </vt:lpstr>
      <vt:lpstr>Содержание</vt:lpstr>
      <vt:lpstr>Цель:  1.узнать об истории и происхождении имени Кристина</vt:lpstr>
      <vt:lpstr>Имя – это  слово, которое мы чаще всего слышим в своей жизни. Имя имеет огромную власть над судьбой человека. </vt:lpstr>
      <vt:lpstr>Предание</vt:lpstr>
      <vt:lpstr> </vt:lpstr>
      <vt:lpstr>.</vt:lpstr>
      <vt:lpstr>Тайну имени можно узнать по талисманам, оберегам и счастливым числам, соответствующим имени.</vt:lpstr>
      <vt:lpstr>Талисманы имени</vt:lpstr>
      <vt:lpstr>Алмаз придает …. </vt:lpstr>
      <vt:lpstr>Растение оберег – мирт.</vt:lpstr>
      <vt:lpstr>Кипарис</vt:lpstr>
      <vt:lpstr>  Жасмин  </vt:lpstr>
      <vt:lpstr>Цветок Горечавка</vt:lpstr>
      <vt:lpstr> Птица – голубь, символ безобидности и бесхитростности, он ассоциируется с материнством и женственностью. </vt:lpstr>
      <vt:lpstr>Животное - тотем – жаба, она приносит богатство, плодородие, удачу.</vt:lpstr>
      <vt:lpstr>Знак зодиака – Лев  </vt:lpstr>
      <vt:lpstr>Что имя?</vt:lpstr>
      <vt:lpstr>Вывод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Происхождение имени Кристина</dc:title>
  <dc:creator>1</dc:creator>
  <cp:lastModifiedBy>User</cp:lastModifiedBy>
  <cp:revision>19</cp:revision>
  <dcterms:created xsi:type="dcterms:W3CDTF">2014-02-05T16:01:24Z</dcterms:created>
  <dcterms:modified xsi:type="dcterms:W3CDTF">2018-04-11T17:10:10Z</dcterms:modified>
</cp:coreProperties>
</file>