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4"/>
  </p:notesMasterIdLst>
  <p:sldIdLst>
    <p:sldId id="256" r:id="rId2"/>
    <p:sldId id="257" r:id="rId3"/>
    <p:sldId id="262" r:id="rId4"/>
    <p:sldId id="265" r:id="rId5"/>
    <p:sldId id="258" r:id="rId6"/>
    <p:sldId id="293" r:id="rId7"/>
    <p:sldId id="285" r:id="rId8"/>
    <p:sldId id="294" r:id="rId9"/>
    <p:sldId id="263" r:id="rId10"/>
    <p:sldId id="283" r:id="rId11"/>
    <p:sldId id="284" r:id="rId12"/>
    <p:sldId id="268" r:id="rId13"/>
    <p:sldId id="271" r:id="rId14"/>
    <p:sldId id="286" r:id="rId15"/>
    <p:sldId id="269" r:id="rId16"/>
    <p:sldId id="287" r:id="rId17"/>
    <p:sldId id="288" r:id="rId18"/>
    <p:sldId id="289" r:id="rId19"/>
    <p:sldId id="290" r:id="rId20"/>
    <p:sldId id="291" r:id="rId21"/>
    <p:sldId id="292" r:id="rId22"/>
    <p:sldId id="28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3170" autoAdjust="0"/>
  </p:normalViewPr>
  <p:slideViewPr>
    <p:cSldViewPr>
      <p:cViewPr>
        <p:scale>
          <a:sx n="64" d="100"/>
          <a:sy n="64" d="100"/>
        </p:scale>
        <p:origin x="-1344" y="-10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04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70330-FF01-403C-979F-CE5FA54A2FE9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E756D-0135-4B92-B557-6F5CBB530D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632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BE756D-0135-4B92-B557-6F5CBB530DE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esktop\s1200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0"/>
            <a:ext cx="81439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42976" y="2500306"/>
            <a:ext cx="7786710" cy="830997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« Витражная роспись» 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4714884"/>
            <a:ext cx="4572000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Презентацию выполнила </a:t>
            </a:r>
          </a:p>
          <a:p>
            <a:pPr algn="ctr"/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Учитель изобразительного искусства</a:t>
            </a:r>
          </a:p>
          <a:p>
            <a:pPr algn="ctr"/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МБОУ В-Вознесенской СОШ</a:t>
            </a:r>
          </a:p>
          <a:p>
            <a:pPr algn="ctr"/>
            <a:r>
              <a:rPr lang="ru-RU" sz="20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Демьяненко</a:t>
            </a:r>
            <a:r>
              <a:rPr lang="ru-RU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Евгения Николаевна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500826" y="3143249"/>
            <a:ext cx="192882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46" name="Picture 10" descr="http://www.playcast.ru/uploads/2015/02/06/119819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6" y="3643314"/>
            <a:ext cx="2600322" cy="300037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928926" y="428604"/>
            <a:ext cx="478634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Витраж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979712" y="980728"/>
            <a:ext cx="6950006" cy="223395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>
              <a:buNone/>
            </a:pP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Витраж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(от 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лат. </a:t>
            </a:r>
            <a:r>
              <a:rPr lang="ru-RU" sz="2800" b="1" i="1" dirty="0" err="1">
                <a:solidFill>
                  <a:schemeClr val="bg2">
                    <a:lumMod val="50000"/>
                  </a:schemeClr>
                </a:solidFill>
                <a:latin typeface="+mj-lt"/>
              </a:rPr>
              <a:t>vitrum</a:t>
            </a:r>
            <a:r>
              <a:rPr lang="ru-RU" sz="28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 -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стекло) </a:t>
            </a:r>
            <a:r>
              <a:rPr lang="ru-RU" sz="2800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сюжетная </a:t>
            </a: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декоративная композиция </a:t>
            </a:r>
            <a:r>
              <a:rPr lang="ru-RU" sz="2800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из </a:t>
            </a:r>
            <a:r>
              <a:rPr lang="ru-RU" sz="2800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стекла или другого материала, пропускающего свет.</a:t>
            </a:r>
          </a:p>
        </p:txBody>
      </p:sp>
      <p:pic>
        <p:nvPicPr>
          <p:cNvPr id="2" name="Picture 2" descr="https://fotohosting.su/images/2017/07/08/BABOCKI-KARTINA-VITRAZ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5444" y="3214685"/>
            <a:ext cx="2910657" cy="291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rttherapy-i.ru/wp-content/uploads/2015/08/46095988544e01c055e8eeb48079e9c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01" t="1055" r="4452" b="7085"/>
          <a:stretch/>
        </p:blipFill>
        <p:spPr bwMode="auto">
          <a:xfrm>
            <a:off x="5641833" y="3214685"/>
            <a:ext cx="2985032" cy="291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8572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42976" y="3857628"/>
            <a:ext cx="7358114" cy="27860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err="1">
                <a:solidFill>
                  <a:schemeClr val="bg2">
                    <a:lumMod val="50000"/>
                  </a:schemeClr>
                </a:solidFill>
              </a:rPr>
              <a:t>Витра́ж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</a:rPr>
              <a:t> — вид монументального искусства, произведение изобразительного декоративного искусства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 из 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</a:rPr>
              <a:t>цветного стекла, рассчитанное на сквозное освещение и предназначенное для заполнения проёма, чаще всего оконного, в каком-либо архитектурном сооружении.</a:t>
            </a:r>
          </a:p>
        </p:txBody>
      </p:sp>
      <p:pic>
        <p:nvPicPr>
          <p:cNvPr id="9" name="Picture 4" descr="0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928670"/>
            <a:ext cx="4425982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380" y="-115462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история  Витража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2714612" y="4429132"/>
            <a:ext cx="4857784" cy="42862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397259"/>
            <a:ext cx="750099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 smtClean="0"/>
              <a:t> </a:t>
            </a:r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 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Витражи 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возникли во время строительства храмов. </a:t>
            </a:r>
            <a:endParaRPr lang="ru-RU" sz="24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Первые </a:t>
            </a: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упоминания о витражах датируются IV - III веком до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н.э. в Египте.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XIII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веке витражи стали популярны в Европе</a:t>
            </a:r>
          </a:p>
          <a:p>
            <a:pPr algn="ctr">
              <a:buFont typeface="Wingdings" pitchFamily="2" charset="2"/>
              <a:buChar char="Ø"/>
            </a:pPr>
            <a:r>
              <a:rPr lang="ru-RU" sz="2400" b="1" i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Пришествие витражей в Россию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приходится на правление Петра </a:t>
            </a:r>
            <a:r>
              <a:rPr lang="en-US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I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.</a:t>
            </a:r>
          </a:p>
          <a:p>
            <a:pPr algn="ctr">
              <a:buFont typeface="Wingdings" pitchFamily="2" charset="2"/>
              <a:buChar char="Ø"/>
            </a:pP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>
              <a:buFont typeface="Wingdings" pitchFamily="2" charset="2"/>
              <a:buChar char="Ø"/>
            </a:pP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078" name="Picture 6" descr="https://i.pinimg.com/736x/af/46/c2/af46c26d605bc58e325f6087abfe0bed--glass-flowers-stained-glass-window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9058" y="3605723"/>
            <a:ext cx="4885052" cy="325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http://valenik.ru/vsesvit/vidvs/n/ne/ne08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357562"/>
            <a:ext cx="3048776" cy="3300434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42852"/>
            <a:ext cx="7498080" cy="714380"/>
          </a:xfrm>
        </p:spPr>
        <p:txBody>
          <a:bodyPr>
            <a:noAutofit/>
          </a:bodyPr>
          <a:lstStyle/>
          <a:p>
            <a:pPr algn="ctr" fontAlgn="t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композиция и цвет</a:t>
            </a:r>
            <a:endParaRPr lang="ru-RU" sz="4400" b="1" dirty="0"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9646" y="1158947"/>
            <a:ext cx="2928958" cy="16312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Витражами</a:t>
            </a:r>
            <a:r>
              <a:rPr lang="ru-RU" sz="2000" dirty="0" smtClean="0">
                <a:solidFill>
                  <a:srgbClr val="C00000"/>
                </a:solidFill>
              </a:rPr>
              <a:t> называются прозрачные картины, рисунки, узоры, выполняемые из стекла или на стекле.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s://arxip.com/resize/object_detail/0866/vit/vitraj-tiffani_dizayn-int_8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74763"/>
            <a:ext cx="2220138" cy="507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get-pdb/234183/d4bc8867-1c65-4715-b304-7599ee4ee0f0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484714"/>
            <a:ext cx="2304256" cy="315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foto-interiors.com/uploads/photo/1/269_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7777" y="3471539"/>
            <a:ext cx="2214287" cy="316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fb.ru/misc/i/gallery/29368/23467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8481" y="1095969"/>
            <a:ext cx="1623583" cy="224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 в  архитектуре</a:t>
            </a:r>
            <a:endParaRPr lang="ru-RU" dirty="0"/>
          </a:p>
        </p:txBody>
      </p:sp>
      <p:pic>
        <p:nvPicPr>
          <p:cNvPr id="7" name="Содержимое 20" descr="135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857232"/>
            <a:ext cx="5500726" cy="412554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500298" y="5214950"/>
            <a:ext cx="5786478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Собор Парижской Богоматери-</a:t>
            </a:r>
            <a:br>
              <a:rPr lang="ru-RU" sz="2000" b="1" dirty="0" smtClean="0">
                <a:solidFill>
                  <a:schemeClr val="tx1"/>
                </a:solidFill>
              </a:rPr>
            </a:br>
            <a:r>
              <a:rPr lang="ru-RU" sz="2000" b="1" dirty="0" smtClean="0">
                <a:solidFill>
                  <a:schemeClr val="tx1"/>
                </a:solidFill>
              </a:rPr>
              <a:t>католический собор в Париже.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1650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 в  архитектуре</a:t>
            </a:r>
            <a:endParaRPr lang="ru-RU" dirty="0"/>
          </a:p>
        </p:txBody>
      </p:sp>
      <p:pic>
        <p:nvPicPr>
          <p:cNvPr id="8194" name="Picture 2" descr="https://cdn1.img.sputnik-news.ee/images/507/65/50765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928670"/>
            <a:ext cx="3814026" cy="255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junieve.org/wp-content/uploads/2018/07/stained-glass-windows-gothic-architecture-awesome-march-16-charlie-is-really-ting-into-geocaching-1066-a-of-stained-glass-windows-gothic-architecture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2099724"/>
            <a:ext cx="2377932" cy="462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mg.tourister.ru/files/8/5/0/7/7/0/9/clones/580_870_fixedwidt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290" y="3571876"/>
            <a:ext cx="1883519" cy="282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www.flatproject.ru/wp-content/uploads/2014/02/sagrada_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8421" y="3749476"/>
            <a:ext cx="2299818" cy="275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429256" y="857232"/>
            <a:ext cx="3429024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Каждое окно уникально, так как выполнено в технике витража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1650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500826" y="3143249"/>
            <a:ext cx="1928826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1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346" name="Picture 10" descr="http://www.playcast.ru/uploads/2015/02/06/119819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600322" cy="300037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928926" y="428604"/>
            <a:ext cx="478634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Витражная роспись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idx="1"/>
          </p:nvPr>
        </p:nvSpPr>
        <p:spPr>
          <a:xfrm>
            <a:off x="1979712" y="980728"/>
            <a:ext cx="6950006" cy="2233957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>
              <a:buNone/>
            </a:pPr>
            <a:endParaRPr lang="ru-RU" sz="2800" b="1" i="1" dirty="0" smtClean="0">
              <a:solidFill>
                <a:schemeClr val="bg2">
                  <a:lumMod val="50000"/>
                </a:schemeClr>
              </a:solidFill>
              <a:latin typeface="+mj-lt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</a:rPr>
              <a:t>Витражная роспись - это имитация классического витража с помощью специальных красок. Также этот вид творчества иногда называют заливным витражом.</a:t>
            </a:r>
            <a:endParaRPr lang="ru-RU" sz="2800" b="1" i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0" name="Picture 2" descr="https://cs4.pikabu.ru/post_img/big/2016/05/08/10/14627291371426699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3132968" cy="2784425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500034" y="6072206"/>
            <a:ext cx="342902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Контуры по стеклу 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3504" y="6000768"/>
            <a:ext cx="314327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Витражные краски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://www.o-krohe.ru/images/article/orig/2018/02/vitrazhnye-kraski-sostav-i-pravila-ispolzovaniya-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857496"/>
            <a:ext cx="4852570" cy="314327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 в интерьере</a:t>
            </a:r>
            <a:endParaRPr lang="ru-RU" dirty="0"/>
          </a:p>
        </p:txBody>
      </p:sp>
      <p:pic>
        <p:nvPicPr>
          <p:cNvPr id="5126" name="Picture 6" descr="http://landshaftportal.ru/wp-content/uploads/2017/08/Vitrazhi-v-interere-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9113" y="3822022"/>
            <a:ext cx="2471533" cy="303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.pinimg.com/736x/94/74/78/947478193a62015fb68881bf11f5eace--beveled-glass-glass-flow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516" y="3123058"/>
            <a:ext cx="2368166" cy="356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s://www.archrevue.ru/images/tb/1936/1297353600521_w1500h15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4538" y="3861048"/>
            <a:ext cx="2556263" cy="2829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cs2.livemaster.ru/storage/95/d9/590b54f4b10cb3b04b4259f430mj--dlya-doma-i-interera-fonar-podsvechnik-hohloma-vitrazhnaya-r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8456" y="1088170"/>
            <a:ext cx="3917983" cy="260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piko.com.ua/assets/galleries/72/l_025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516" y="1104686"/>
            <a:ext cx="2636114" cy="182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14290"/>
            <a:ext cx="749808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роспись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посуде</a:t>
            </a:r>
            <a:endParaRPr lang="ru-RU" dirty="0"/>
          </a:p>
        </p:txBody>
      </p:sp>
      <p:pic>
        <p:nvPicPr>
          <p:cNvPr id="6148" name="Picture 4" descr="https://avatars.mds.yandex.net/get-pdb/215709/7bf35965-ee27-4c59-b607-ba030e0619c0/s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857628"/>
            <a:ext cx="4000528" cy="271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avatars.mds.yandex.net/get-pdb/33827/a1c767af-ea9b-4484-9d65-ea8dcbeae334/s1200?webp=fal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71934" y="1285860"/>
            <a:ext cx="2143140" cy="214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avatars.mds.yandex.net/get-pdb/1515151/6a60c6be-0377-4d68-8f06-7c52357c3e73/s1200?webp=fal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1285860"/>
            <a:ext cx="2638183" cy="20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cs6.livemaster.ru/storage/72/54/68fc4add288d99b4ae2c5854f37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950" y="1571612"/>
            <a:ext cx="2571768" cy="257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572132" y="4572008"/>
            <a:ext cx="3357586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Витражная роспись может украсить все виды посуды: тарелки, чашки, вазы, бокалы. </a:t>
            </a:r>
          </a:p>
        </p:txBody>
      </p:sp>
    </p:spTree>
    <p:extLst>
      <p:ext uri="{BB962C8B-B14F-4D97-AF65-F5344CB8AC3E}">
        <p14:creationId xmlns:p14="http://schemas.microsoft.com/office/powerpoint/2010/main" xmlns="" val="28395536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роспись 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 картинах</a:t>
            </a:r>
            <a:endParaRPr lang="ru-RU" dirty="0"/>
          </a:p>
        </p:txBody>
      </p:sp>
      <p:pic>
        <p:nvPicPr>
          <p:cNvPr id="7172" name="Picture 4" descr="https://pp.vk.me/c10317/u12868267/126253898/x_41774df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4347" y="1123654"/>
            <a:ext cx="2085785" cy="253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 ÑÑÑÐ½Ð¾Ð¹ ÑÐ°Ð±Ð¾ÑÑ. Ð¯ÑÐ¼Ð°ÑÐºÐ° ÐÐ°ÑÑÐµÑÐ¾Ð² - ÑÑÑÐ½Ð°Ñ ÑÐ°Ð±Ð¾ÑÐ°. ÐÑÐ¿Ð¸ÑÑ ÐÐ¸ÑÑÐ°Ð¶Ð½Ð°Ñ ÐºÐ°ÑÑÐ¸Ð½Ð° ÑÑÑÐ½Ð¾Ð¹ ÑÐ°Ð±Ð¾ÑÑ &quot;ÐÐ¾ÑÐ¾ÑÑ&quot;. Handmade. Ð¦Ð²ÐµÑÑ, Ð¿Ð¾Ð´Ð°ÑÐ¾Ðº Ð´ÐµÐ²ÑÑÐºÐ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20" t="4762" r="3902" b="4762"/>
          <a:stretch/>
        </p:blipFill>
        <p:spPr bwMode="auto">
          <a:xfrm>
            <a:off x="4836753" y="4017034"/>
            <a:ext cx="3528392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avatars.mds.yandex.net/get-pdb/805781/482845ad-98d7-4bbd-838e-e05959df1421/s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5412" y="1909585"/>
            <a:ext cx="2952328" cy="398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avatars.mds.yandex.net/get-pdb/25978/d607bfd0-f528-4dfe-b7bc-4c63bff9384a/s1200?webp=fal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0949" y="880130"/>
            <a:ext cx="2317567" cy="302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88263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95491" cy="297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Проверь себя!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1.Что такое витраж? 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(это сюжетная  композиция из цветных стекол или другого материала, пропускающего свет, которая заполняет оконный переплет.)</a:t>
            </a:r>
          </a:p>
          <a:p>
            <a:pPr>
              <a:buNone/>
            </a:pPr>
            <a:r>
              <a:rPr lang="ru-RU" dirty="0" smtClean="0"/>
              <a:t>2.От какого слова  произошло слово витраж  ?</a:t>
            </a:r>
          </a:p>
          <a:p>
            <a:pPr algn="ctr">
              <a:lnSpc>
                <a:spcPct val="110000"/>
              </a:lnSpc>
              <a:buNone/>
            </a:pPr>
            <a:r>
              <a:rPr lang="ru-RU" dirty="0" smtClean="0">
                <a:solidFill>
                  <a:srgbClr val="FF0000"/>
                </a:solidFill>
              </a:rPr>
              <a:t>(от латинского «</a:t>
            </a:r>
            <a:r>
              <a:rPr lang="ru-RU" dirty="0" err="1" smtClean="0">
                <a:solidFill>
                  <a:srgbClr val="FF0000"/>
                </a:solidFill>
              </a:rPr>
              <a:t>vitrum</a:t>
            </a:r>
            <a:r>
              <a:rPr lang="ru-RU" dirty="0" smtClean="0">
                <a:solidFill>
                  <a:srgbClr val="FF0000"/>
                </a:solidFill>
              </a:rPr>
              <a:t>» — стекло. )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3.Благодаря кому витраж попал в Россию?</a:t>
            </a:r>
          </a:p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(Петру </a:t>
            </a:r>
            <a:r>
              <a:rPr lang="en-US" dirty="0" smtClean="0">
                <a:solidFill>
                  <a:srgbClr val="FF0000"/>
                </a:solidFill>
              </a:rPr>
              <a:t>I</a:t>
            </a:r>
            <a:r>
              <a:rPr lang="ru-RU" dirty="0" smtClean="0">
                <a:solidFill>
                  <a:srgbClr val="FF0000"/>
                </a:solidFill>
              </a:rPr>
              <a:t> )</a:t>
            </a:r>
          </a:p>
          <a:p>
            <a:pPr>
              <a:buNone/>
            </a:pPr>
            <a:r>
              <a:rPr lang="ru-RU" dirty="0" smtClean="0"/>
              <a:t>4.Где в жизни используется    витраж?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(архитектура, интерьер, станковая живопись)</a:t>
            </a:r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39938" name="Picture 2" descr="http://www.stefandrew.com/.a/6a011570391c4a970c01bb078952ff970d-320wi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42852"/>
            <a:ext cx="1428760" cy="142873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e8T-VYGGB1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750470"/>
            <a:ext cx="1928802" cy="289320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142977" y="1000108"/>
            <a:ext cx="7429551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ВИТражная</a:t>
            </a:r>
            <a:r>
              <a:rPr lang="ru-RU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Роспись</a:t>
            </a:r>
            <a:endParaRPr lang="ru-RU" sz="7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«Практическая часть»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8" name="Picture 4" descr="C:\Users\admin\Desktop\DE9y5DU59u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714752"/>
            <a:ext cx="2185977" cy="2914636"/>
          </a:xfrm>
          <a:prstGeom prst="rect">
            <a:avLst/>
          </a:prstGeom>
          <a:noFill/>
        </p:spPr>
      </p:pic>
      <p:pic>
        <p:nvPicPr>
          <p:cNvPr id="1029" name="Picture 5" descr="C:\Users\admin\Desktop\gTIDsNymeE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738556" y="3619502"/>
            <a:ext cx="2286017" cy="304802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Материалы для мастер класса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1. DVD или CD диск. Используйте те диски, которые Вам уже не нужны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2. Фломастер тёмного цвета 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3. Карандаш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4. Бумага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5. Ножницы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6. Прозрачный клей "Момент"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7. Стеклянный камушек полукруглой формы (</a:t>
            </a:r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марблс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).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8. Небольшой магнит </a:t>
            </a:r>
            <a:r>
              <a:rPr lang="ru-RU" b="1" smtClean="0">
                <a:solidFill>
                  <a:schemeClr val="bg2">
                    <a:lumMod val="50000"/>
                  </a:schemeClr>
                </a:solidFill>
              </a:rPr>
              <a:t>или ленточку.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9. Контур по стеклу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10. Витражные краски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11. Кисточка для рисования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12. Средство для мытья окон (для обезжиривания диска)</a:t>
            </a:r>
            <a:b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8" descr="http://accelerated-learning.co.za/wp-content/uploads/2014/02/student_with_giant_pencil_anim_500_cl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214686"/>
            <a:ext cx="2161000" cy="2881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71604" y="5715016"/>
            <a:ext cx="685804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бумаге рисуем тот рисунок, который хотите видеть непосредственно на магните.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admin\Desktop\h3r1sk0J4d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3087871" y="698289"/>
            <a:ext cx="3954068" cy="527209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85728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2976" y="5214950"/>
            <a:ext cx="7643866" cy="14287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Теперь вырезаем шаблон и прикладываем его к блестящей стороне диска. Диск предварительно надо обезжирить, для этого можно использовать средство для мытья окон. Аккуратно обводим шаблон  рисунка  фломастером. Линия должна быть чуть заметной.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admin\Desktop\Pu9fXaB60w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1571604" y="1214422"/>
            <a:ext cx="2726551" cy="3635401"/>
          </a:xfrm>
          <a:prstGeom prst="rect">
            <a:avLst/>
          </a:prstGeom>
          <a:noFill/>
        </p:spPr>
      </p:pic>
      <p:pic>
        <p:nvPicPr>
          <p:cNvPr id="3075" name="Picture 3" descr="C:\Users\admin\Desktop\w5WkJ9vgrH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357298"/>
            <a:ext cx="3733808" cy="3541627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43042" y="5715016"/>
            <a:ext cx="685804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Контуром по стеклу обводим изображение рисунка на диске.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admin\Desktop\pNK3XqfoH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1358" y="1357298"/>
            <a:ext cx="3950596" cy="407196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14414" y="5000636"/>
            <a:ext cx="7500990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Обвести  контуром все узоры, изображенные на  рисунке. Дать контуру просохнуть. Через 30  минут  раскрасить витражными красками.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Замаскируйте отверстие в диске с помощью стеклянного камушка. Его надо приклеить прозрачным клеем на лицевую сторону  работы.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123" name="Picture 3" descr="C:\Users\admin\Desktop\lvdr-8ZHBX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1214422"/>
            <a:ext cx="3705003" cy="3643339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57290" y="5214950"/>
            <a:ext cx="7500990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росписи мелких элементов использовать  кисточку, более крупные участки можно красить прямо их тюбика, через носик. Обязательно просушить будущий магнит в течение 8-10 часов. По истечению этого времени краски приобретут прозрачность. 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Picture 4" descr="C:\Users\admin\Desktop\5dAYBT0_Zw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2571736" y="1068222"/>
            <a:ext cx="4714908" cy="3968741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71604" y="5715016"/>
            <a:ext cx="685804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После окончания росписи витражными красками на обратную (белую) сторону  диска приклеиваем виниловый магнит или  дыроколом делаем отверстие для ленточки.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Витражный магнит на CD-диск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500174"/>
            <a:ext cx="4419610" cy="383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Витражная  роспись на диске</a:t>
            </a:r>
            <a: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3200" dirty="0"/>
          </a:p>
        </p:txBody>
      </p:sp>
      <p:sp>
        <p:nvSpPr>
          <p:cNvPr id="29702" name="AutoShape 6" descr="https://i.arts.in.ua/i/14235/f_buket-s-cvetami_yana_vanova_135703584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0232" y="4929198"/>
            <a:ext cx="6429420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дисках таким образом можно изобразить всё, что подскажет Ваша фантазия. Главное заранее продумать как Вы замаскируете отверстие в середине диска. А Ваши родные и  друзья будут очень довольны, если вы сделаете им в подарок такой необычный витражный магнит.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admin\Desktop\DE9y5DU59u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571612"/>
            <a:ext cx="2302601" cy="2228132"/>
          </a:xfrm>
          <a:prstGeom prst="rect">
            <a:avLst/>
          </a:prstGeom>
          <a:noFill/>
        </p:spPr>
      </p:pic>
      <p:pic>
        <p:nvPicPr>
          <p:cNvPr id="6147" name="Picture 3" descr="C:\Users\admin\Desktop\cQtT5khW3-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86322"/>
            <a:ext cx="1527019" cy="1714512"/>
          </a:xfrm>
          <a:prstGeom prst="rect">
            <a:avLst/>
          </a:prstGeom>
          <a:noFill/>
        </p:spPr>
      </p:pic>
      <p:pic>
        <p:nvPicPr>
          <p:cNvPr id="6148" name="Picture 4" descr="C:\Users\admin\Desktop\e0MYamCc1y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57166"/>
            <a:ext cx="1705947" cy="1733537"/>
          </a:xfrm>
          <a:prstGeom prst="rect">
            <a:avLst/>
          </a:prstGeom>
          <a:noFill/>
        </p:spPr>
      </p:pic>
      <p:pic>
        <p:nvPicPr>
          <p:cNvPr id="6149" name="Picture 5" descr="C:\Users\admin\Desktop\N5h4no8rRB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500306"/>
            <a:ext cx="1920753" cy="1943088"/>
          </a:xfrm>
          <a:prstGeom prst="rect">
            <a:avLst/>
          </a:prstGeom>
          <a:noFill/>
        </p:spPr>
      </p:pic>
      <p:pic>
        <p:nvPicPr>
          <p:cNvPr id="6150" name="Picture 6" descr="C:\Users\admin\Desktop\4crNsu7oMg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1428736"/>
            <a:ext cx="3857652" cy="327132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://doktori.mk/files/upload/1237/POMOGNI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0"/>
            <a:ext cx="2095491" cy="297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726130"/>
          </a:xfrm>
        </p:spPr>
        <p:txBody>
          <a:bodyPr>
            <a:normAutofit/>
          </a:bodyPr>
          <a:lstStyle/>
          <a:p>
            <a:pPr algn="ctr"/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</a:t>
            </a:r>
            <a:b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6" name="Picture 10" descr="http://www.playcast.ru/uploads/2015/02/06/1198192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4346" y="3643314"/>
            <a:ext cx="2600322" cy="3000372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817</TotalTime>
  <Words>473</Words>
  <Application>Microsoft Office PowerPoint</Application>
  <PresentationFormat>Экран (4:3)</PresentationFormat>
  <Paragraphs>63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Слайд 1</vt:lpstr>
      <vt:lpstr>Слайд 2</vt:lpstr>
      <vt:lpstr>Витраж </vt:lpstr>
      <vt:lpstr>история  Витража</vt:lpstr>
      <vt:lpstr> композиция и цвет</vt:lpstr>
      <vt:lpstr>Витраж в  архитектуре</vt:lpstr>
      <vt:lpstr>Витраж в  архитектуре</vt:lpstr>
      <vt:lpstr>Слайд 8</vt:lpstr>
      <vt:lpstr>Витраж в интерьере</vt:lpstr>
      <vt:lpstr>Витражная роспись  в посуде</vt:lpstr>
      <vt:lpstr>Витражная роспись  в  картинах</vt:lpstr>
      <vt:lpstr>Проверь себя!</vt:lpstr>
      <vt:lpstr>Слайд 13</vt:lpstr>
      <vt:lpstr>Материалы для мастер класса</vt:lpstr>
      <vt:lpstr> Витражная  роспись на диске </vt:lpstr>
      <vt:lpstr> Витражная  роспись на диске </vt:lpstr>
      <vt:lpstr> Витражная  роспись на диске </vt:lpstr>
      <vt:lpstr> Витражная  роспись на диске </vt:lpstr>
      <vt:lpstr> Витражная  роспись на диске </vt:lpstr>
      <vt:lpstr> Витражная  роспись на диске </vt:lpstr>
      <vt:lpstr> Витражная  роспись на диске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131</cp:revision>
  <dcterms:created xsi:type="dcterms:W3CDTF">2017-03-19T08:17:27Z</dcterms:created>
  <dcterms:modified xsi:type="dcterms:W3CDTF">2019-03-27T15:59:02Z</dcterms:modified>
</cp:coreProperties>
</file>