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60" r:id="rId6"/>
    <p:sldId id="259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5752-E1D2-49C9-BD10-07375E602350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D2AF1-8FA0-41A0-A515-CF865F5CA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236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5752-E1D2-49C9-BD10-07375E602350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D2AF1-8FA0-41A0-A515-CF865F5CA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781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5752-E1D2-49C9-BD10-07375E602350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D2AF1-8FA0-41A0-A515-CF865F5CA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119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5752-E1D2-49C9-BD10-07375E602350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D2AF1-8FA0-41A0-A515-CF865F5CA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508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5752-E1D2-49C9-BD10-07375E602350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D2AF1-8FA0-41A0-A515-CF865F5CA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5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5752-E1D2-49C9-BD10-07375E602350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D2AF1-8FA0-41A0-A515-CF865F5CA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141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5752-E1D2-49C9-BD10-07375E602350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D2AF1-8FA0-41A0-A515-CF865F5CA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567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5752-E1D2-49C9-BD10-07375E602350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D2AF1-8FA0-41A0-A515-CF865F5CA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879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5752-E1D2-49C9-BD10-07375E602350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D2AF1-8FA0-41A0-A515-CF865F5CA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506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5752-E1D2-49C9-BD10-07375E602350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D2AF1-8FA0-41A0-A515-CF865F5CA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972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5752-E1D2-49C9-BD10-07375E602350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D2AF1-8FA0-41A0-A515-CF865F5CA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498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45752-E1D2-49C9-BD10-07375E602350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D2AF1-8FA0-41A0-A515-CF865F5CAF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596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11960" y="5877272"/>
            <a:ext cx="11945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FF0000"/>
                </a:solidFill>
              </a:rPr>
              <a:t>5 А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209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83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50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332656"/>
            <a:ext cx="3574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ААПРОЛЛАВСТРА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953176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63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397000" y="7533456"/>
            <a:ext cx="6350000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380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84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008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89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907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</Words>
  <Application>Microsoft Office PowerPoint</Application>
  <PresentationFormat>Экран (4:3)</PresentationFormat>
  <Paragraphs>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Тагиева З.В</dc:creator>
  <cp:lastModifiedBy>Тагиева З.В</cp:lastModifiedBy>
  <cp:revision>5</cp:revision>
  <dcterms:created xsi:type="dcterms:W3CDTF">2017-12-28T07:05:19Z</dcterms:created>
  <dcterms:modified xsi:type="dcterms:W3CDTF">2017-12-28T07:42:02Z</dcterms:modified>
</cp:coreProperties>
</file>