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sldIdLst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6600"/>
    <a:srgbClr val="00FF00"/>
    <a:srgbClr val="0099FF"/>
    <a:srgbClr val="00CCFF"/>
    <a:srgbClr val="66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>
        <p:scale>
          <a:sx n="70" d="100"/>
          <a:sy n="70" d="100"/>
        </p:scale>
        <p:origin x="-133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85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11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8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010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04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81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17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6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4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574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33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2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85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3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68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2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3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983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70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01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51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5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58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450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4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4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00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56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685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04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086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68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28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2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51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8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5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46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2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22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2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85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68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06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653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924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62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5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551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2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124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9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84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2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6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9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69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54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2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37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4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8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475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999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11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0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9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9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81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026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66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749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9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298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19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54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14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62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340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82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63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97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54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87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0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1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7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05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0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704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6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872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10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3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22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07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15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15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5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4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18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6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9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9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9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66D0-72E3-4F46-AF39-B49547037F3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01.07.2018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FE6FA-5E8D-4C30-B29F-398C8CF59E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92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hyperlink" Target="mailto:svatkova76@bk.ru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Monotype Corsiva" panose="03010101010201010101" pitchFamily="66" charset="0"/>
              </a:rPr>
              <a:t>«Планета </a:t>
            </a:r>
            <a:r>
              <a:rPr lang="ru-RU" b="1" dirty="0">
                <a:latin typeface="Monotype Corsiva" panose="03010101010201010101" pitchFamily="66" charset="0"/>
              </a:rPr>
              <a:t>Земля — это наша </a:t>
            </a:r>
            <a:r>
              <a:rPr lang="ru-RU" b="1" dirty="0" smtClean="0">
                <a:latin typeface="Monotype Corsiva" panose="03010101010201010101" pitchFamily="66" charset="0"/>
              </a:rPr>
              <a:t>планета!»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195736" y="4145035"/>
            <a:ext cx="4104456" cy="2736304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Сваткова Елена </a:t>
            </a:r>
          </a:p>
          <a:p>
            <a:pPr algn="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1976 года  рождения</a:t>
            </a:r>
          </a:p>
          <a:p>
            <a:pPr algn="r"/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svatkova76@bk.ru</a:t>
            </a: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8(983)313-25-38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МКДОУ д/с «Ромашка»</a:t>
            </a:r>
          </a:p>
          <a:p>
            <a:pPr algn="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Купино</a:t>
            </a: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барбарики-разукрасим-все-планеты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699.1744" end="10378.1536"/>
                  <p14:fade in="13750" out="32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4169" y="2422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2436912"/>
            <a:ext cx="8147248" cy="4421088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проведения  акции: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Привлечение дошкольников к решению   экологических проблем состояния </a:t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 среды в родном крае.</a:t>
            </a:r>
          </a:p>
          <a:p>
            <a:pPr>
              <a:buClr>
                <a:srgbClr val="FF0066"/>
              </a:buClr>
              <a:buFont typeface="Wingdings" panose="05000000000000000000" pitchFamily="2" charset="2"/>
              <a:buChar char="Ø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проведения акции:</a:t>
            </a:r>
          </a:p>
          <a:p>
            <a:pPr>
              <a:buClr>
                <a:schemeClr val="tx1"/>
              </a:buClr>
              <a:buFont typeface="Arial" charset="0"/>
              <a:buChar char="•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поддержание санитарного порядка на улицах города.</a:t>
            </a:r>
          </a:p>
          <a:p>
            <a:pPr>
              <a:buClr>
                <a:schemeClr val="tx1"/>
              </a:buClr>
              <a:buFont typeface="Arial" charset="0"/>
              <a:buChar char="•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 подрастающего поколения к проблемам экологии.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1484784"/>
            <a:ext cx="5533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rgbClr val="FF0066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Цель и задачи акции</a:t>
            </a:r>
            <a:endParaRPr lang="ru-RU" sz="5400" b="1" cap="none" spc="0" dirty="0">
              <a:ln w="19050">
                <a:solidFill>
                  <a:srgbClr val="FF0066"/>
                </a:solidFill>
                <a:prstDash val="solid"/>
              </a:ln>
              <a:solidFill>
                <a:srgbClr val="00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403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xc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671484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7544" y="1412776"/>
            <a:ext cx="8208912" cy="51865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апреля, во всем мире отмечается праздник -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Земли</a:t>
            </a:r>
            <a:r>
              <a:rPr lang="ru-RU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этот день все стараются сделать Земле подарок: посадить деревья, цветы, убрать мусор с улиц, очистить водоем. Люди стараются сохранить и украсить свой дом — нашу планету. 24 апреля дети из д/с «Ромашка», группы «Берёзка», вместе с воспитателем </a:t>
            </a:r>
            <a:r>
              <a:rPr lang="ru-RU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Сватковой</a:t>
            </a:r>
            <a:r>
              <a:rPr lang="ru-RU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 В. и музыкальным руководителем Воробьёвой А. Ю. провели акцию под названием «Земля - наш общий </a:t>
            </a:r>
            <a:r>
              <a:rPr 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дом!»</a:t>
            </a:r>
            <a:endParaRPr lang="ru-RU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5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:\акция - сохраним Землю 2018\IMG_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6550">
            <a:off x="1471853" y="3564398"/>
            <a:ext cx="4054662" cy="29621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 descr="cxfd.png"/>
          <p:cNvPicPr>
            <a:picLocks noChangeAspect="1"/>
          </p:cNvPicPr>
          <p:nvPr/>
        </p:nvPicPr>
        <p:blipFill>
          <a:blip r:embed="rId4" cstate="print"/>
          <a:srcRect b="4853"/>
          <a:stretch>
            <a:fillRect/>
          </a:stretch>
        </p:blipFill>
        <p:spPr>
          <a:xfrm>
            <a:off x="5301596" y="4212161"/>
            <a:ext cx="3851920" cy="2679763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07504" y="188640"/>
            <a:ext cx="4032448" cy="38975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жители большой планеты очень ответственно подошли к проведению этой акции, они разучили стихи, вместе с родителями изготовили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транспаранты и рисунки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 descr="I:\акция - сохраним Землю 2018\IMG_00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675">
            <a:off x="4505189" y="454110"/>
            <a:ext cx="4052150" cy="3354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26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xfd.png"/>
          <p:cNvPicPr>
            <a:picLocks noChangeAspect="1"/>
          </p:cNvPicPr>
          <p:nvPr/>
        </p:nvPicPr>
        <p:blipFill>
          <a:blip r:embed="rId3" cstate="print"/>
          <a:srcRect b="4853"/>
          <a:stretch>
            <a:fillRect/>
          </a:stretch>
        </p:blipFill>
        <p:spPr>
          <a:xfrm>
            <a:off x="5292080" y="4178237"/>
            <a:ext cx="3851920" cy="2679763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11435" y="699826"/>
            <a:ext cx="4248472" cy="2664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овместно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воспитателями приготовили красочные буклеты. 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I:\акция - сохраним Землю 2018\IMG_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59" y="3068961"/>
            <a:ext cx="5707701" cy="3517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:\акция - сохраним Землю 2018\IMG_0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512">
            <a:off x="5086660" y="231974"/>
            <a:ext cx="3674009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008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xc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671484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4725144"/>
            <a:ext cx="5199302" cy="1645643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улицах нашего города дошколята раздавали буклеты прохожим и гостям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:\акция - сохраним Землю 2018\IMG_95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43088"/>
            <a:ext cx="4429175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:\акция - сохраним Землю 2018\IMG_959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730" y="2420888"/>
            <a:ext cx="3852836" cy="41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854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xc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671484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971600" y="5013176"/>
            <a:ext cx="4896544" cy="1441129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читали стихи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призывали беречь нашу планету!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I:\акция - сохраним Землю 2018\IMG_96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96562"/>
            <a:ext cx="3260987" cy="4372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I:\акция - сохраним Землю 2018\IMG_96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7180">
            <a:off x="683568" y="1124744"/>
            <a:ext cx="3733815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754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Мой\Desktop\11357751426616556676_365084e5ef112b61befb1324fc8086b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12" y="1315616"/>
            <a:ext cx="7200800" cy="54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-10236"/>
            <a:ext cx="9137373" cy="147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510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I:\акция - сохраним Землю 2018\IMG_96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80" y="1340768"/>
            <a:ext cx="6811497" cy="45351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249180" y="620688"/>
            <a:ext cx="864096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радостные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вернулись в свой детский сад.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4175125"/>
            <a:ext cx="3852863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5286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5696" y="2996952"/>
            <a:ext cx="70567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0">
                  <a:solidFill>
                    <a:srgbClr val="CC660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anose="03010101010201010101" pitchFamily="66" charset="0"/>
              </a:rPr>
              <a:t>Спасибо за внимание!!!</a:t>
            </a:r>
            <a:endParaRPr lang="ru-RU" sz="6000" b="1" cap="none" spc="0" dirty="0">
              <a:ln w="19050">
                <a:solidFill>
                  <a:srgbClr val="CC6600"/>
                </a:solidFill>
                <a:prstDash val="solid"/>
              </a:ln>
              <a:solidFill>
                <a:srgbClr val="00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433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188</Words>
  <Application>Microsoft Office PowerPoint</Application>
  <PresentationFormat>Экран (4:3)</PresentationFormat>
  <Paragraphs>20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1_Тема Office</vt:lpstr>
      <vt:lpstr>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«Планета Земля — это наша планета!»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Планета Земля — это наша планета! </dc:title>
  <dc:creator>Мой</dc:creator>
  <cp:lastModifiedBy>Мой</cp:lastModifiedBy>
  <cp:revision>11</cp:revision>
  <dcterms:created xsi:type="dcterms:W3CDTF">2018-07-01T09:15:22Z</dcterms:created>
  <dcterms:modified xsi:type="dcterms:W3CDTF">2018-07-01T12:06:28Z</dcterms:modified>
</cp:coreProperties>
</file>