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66C1E410-11F3-4735-AF48-04B4F9B6006A}" type="datetimeFigureOut">
              <a:rPr lang="ru-RU" smtClean="0"/>
              <a:t>15.03.2015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893BB80E-DCAE-4598-9A96-2BE7B998F49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FFFF00"/>
                </a:solidFill>
              </a:rPr>
              <a:t>Тест по теме 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«Нервная система»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esktop\н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132856"/>
            <a:ext cx="2376264" cy="45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48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2348880"/>
            <a:ext cx="8305800" cy="2493924"/>
          </a:xfrm>
        </p:spPr>
        <p:txBody>
          <a:bodyPr>
            <a:noAutofit/>
          </a:bodyPr>
          <a:lstStyle/>
          <a:p>
            <a:pPr algn="l"/>
            <a:r>
              <a:rPr lang="ru-RU" sz="6000" dirty="0" smtClean="0">
                <a:solidFill>
                  <a:srgbClr val="FFFF00"/>
                </a:solidFill>
              </a:rPr>
              <a:t>А) из двух частей</a:t>
            </a:r>
          </a:p>
          <a:p>
            <a:pPr algn="l"/>
            <a:r>
              <a:rPr lang="ru-RU" sz="6000" dirty="0" smtClean="0">
                <a:solidFill>
                  <a:srgbClr val="FFFF00"/>
                </a:solidFill>
              </a:rPr>
              <a:t>Б) из трёх частей </a:t>
            </a:r>
          </a:p>
          <a:p>
            <a:pPr algn="l"/>
            <a:r>
              <a:rPr lang="ru-RU" sz="6000" dirty="0" smtClean="0">
                <a:solidFill>
                  <a:srgbClr val="FFFF00"/>
                </a:solidFill>
              </a:rPr>
              <a:t>В) из четырёх частей</a:t>
            </a:r>
            <a:endParaRPr lang="ru-RU" sz="60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20688"/>
            <a:ext cx="8964488" cy="1080120"/>
          </a:xfrm>
        </p:spPr>
        <p:txBody>
          <a:bodyPr/>
          <a:lstStyle/>
          <a:p>
            <a:pPr algn="l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1. Нервная система состоит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69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534400" cy="1714202"/>
          </a:xfrm>
        </p:spPr>
        <p:txBody>
          <a:bodyPr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2. К центральной части  нервной системы относят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2420888"/>
            <a:ext cx="7924800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А) Головной мозг</a:t>
            </a:r>
          </a:p>
          <a:p>
            <a:pPr marL="0" indent="0"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Б) Головной и спинной мозг</a:t>
            </a:r>
          </a:p>
          <a:p>
            <a:pPr marL="0" indent="0"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В) Нервы и нервные узлы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9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82154"/>
          </a:xfrm>
        </p:spPr>
        <p:txBody>
          <a:bodyPr/>
          <a:lstStyle/>
          <a:p>
            <a:pPr algn="ctr"/>
            <a:r>
              <a:rPr lang="ru-RU" sz="4000" dirty="0" smtClean="0"/>
              <a:t>3. Соматический отдел нервной системы управляет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060848"/>
            <a:ext cx="9144000" cy="36541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А) работой внутренних органов</a:t>
            </a:r>
          </a:p>
          <a:p>
            <a:pPr marL="0" indent="0"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Б) скелетными мышцами</a:t>
            </a:r>
          </a:p>
          <a:p>
            <a:pPr marL="0" indent="0"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В) гладкой мускулатурой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13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4. Каково строение нейрона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600200"/>
            <a:ext cx="9036496" cy="4114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rgbClr val="FFFF00"/>
                </a:solidFill>
              </a:rPr>
              <a:t>А) тело, </a:t>
            </a:r>
            <a:r>
              <a:rPr lang="ru-RU" sz="4800" dirty="0">
                <a:solidFill>
                  <a:srgbClr val="FFFF00"/>
                </a:solidFill>
              </a:rPr>
              <a:t>к</a:t>
            </a:r>
            <a:r>
              <a:rPr lang="ru-RU" sz="4800" dirty="0" smtClean="0">
                <a:solidFill>
                  <a:srgbClr val="FFFF00"/>
                </a:solidFill>
              </a:rPr>
              <a:t>ороткие отростки и длинные  отростки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FFFF00"/>
                </a:solidFill>
              </a:rPr>
              <a:t>Б) тело и множество коротких отростков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FFFF00"/>
                </a:solidFill>
              </a:rPr>
              <a:t>В) тело, короткие отростки и длинный отросток</a:t>
            </a:r>
            <a:endParaRPr lang="ru-RU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08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/>
              <a:t>5. Как называется самый длинный отросток нейрона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988840"/>
            <a:ext cx="9144000" cy="3726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>
                <a:solidFill>
                  <a:srgbClr val="FFFF00"/>
                </a:solidFill>
              </a:rPr>
              <a:t>А) дендрит</a:t>
            </a:r>
          </a:p>
          <a:p>
            <a:pPr marL="0" indent="0">
              <a:buNone/>
            </a:pPr>
            <a:r>
              <a:rPr lang="ru-RU" sz="6000" dirty="0" smtClean="0">
                <a:solidFill>
                  <a:srgbClr val="FFFF00"/>
                </a:solidFill>
              </a:rPr>
              <a:t>Б) аксон</a:t>
            </a:r>
          </a:p>
          <a:p>
            <a:pPr marL="0" indent="0">
              <a:buNone/>
            </a:pPr>
            <a:r>
              <a:rPr lang="ru-RU" sz="6000" dirty="0" smtClean="0">
                <a:solidFill>
                  <a:srgbClr val="FFFF00"/>
                </a:solidFill>
              </a:rPr>
              <a:t>В) нервный узел</a:t>
            </a:r>
            <a:endParaRPr lang="ru-RU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b="1" dirty="0" smtClean="0">
                <a:solidFill>
                  <a:srgbClr val="FFFF00"/>
                </a:solidFill>
              </a:rPr>
              <a:t>Ответы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b="1" dirty="0" smtClean="0"/>
              <a:t>1. А</a:t>
            </a:r>
          </a:p>
          <a:p>
            <a:pPr marL="0" indent="0">
              <a:buNone/>
            </a:pPr>
            <a:r>
              <a:rPr lang="ru-RU" sz="4800" b="1" dirty="0" smtClean="0"/>
              <a:t>2. Б</a:t>
            </a:r>
          </a:p>
          <a:p>
            <a:pPr marL="0" indent="0">
              <a:buNone/>
            </a:pPr>
            <a:r>
              <a:rPr lang="ru-RU" sz="4800" b="1" dirty="0" smtClean="0"/>
              <a:t>3. Б</a:t>
            </a:r>
          </a:p>
          <a:p>
            <a:pPr marL="0" indent="0">
              <a:buNone/>
            </a:pPr>
            <a:r>
              <a:rPr lang="ru-RU" sz="4800" b="1" dirty="0" smtClean="0"/>
              <a:t>4. В </a:t>
            </a:r>
          </a:p>
          <a:p>
            <a:pPr marL="0" indent="0">
              <a:buNone/>
            </a:pPr>
            <a:r>
              <a:rPr lang="ru-RU" sz="4800" b="1" dirty="0" smtClean="0"/>
              <a:t>5. Б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02772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45</TotalTime>
  <Words>131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Горизонт</vt:lpstr>
      <vt:lpstr>Тест по теме  «Нервная система»</vt:lpstr>
      <vt:lpstr>1. Нервная система состоит</vt:lpstr>
      <vt:lpstr>2. К центральной части  нервной системы относят</vt:lpstr>
      <vt:lpstr>3. Соматический отдел нервной системы управляет</vt:lpstr>
      <vt:lpstr>4. Каково строение нейрона</vt:lpstr>
      <vt:lpstr>5. Как называется самый длинный отросток нейрона</vt:lpstr>
      <vt:lpstr>Ответы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по теме  «Нервная система»</dc:title>
  <dc:creator>Admin</dc:creator>
  <cp:lastModifiedBy>Admin</cp:lastModifiedBy>
  <cp:revision>5</cp:revision>
  <dcterms:created xsi:type="dcterms:W3CDTF">2015-03-15T14:08:33Z</dcterms:created>
  <dcterms:modified xsi:type="dcterms:W3CDTF">2015-03-15T14:53:50Z</dcterms:modified>
</cp:coreProperties>
</file>