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9"/>
  </p:notesMasterIdLst>
  <p:handoutMasterIdLst>
    <p:handoutMasterId r:id="rId50"/>
  </p:handoutMasterIdLst>
  <p:sldIdLst>
    <p:sldId id="256" r:id="rId2"/>
    <p:sldId id="295" r:id="rId3"/>
    <p:sldId id="257" r:id="rId4"/>
    <p:sldId id="296" r:id="rId5"/>
    <p:sldId id="297" r:id="rId6"/>
    <p:sldId id="298" r:id="rId7"/>
    <p:sldId id="290" r:id="rId8"/>
    <p:sldId id="291" r:id="rId9"/>
    <p:sldId id="292" r:id="rId10"/>
    <p:sldId id="293" r:id="rId11"/>
    <p:sldId id="294" r:id="rId12"/>
    <p:sldId id="299" r:id="rId13"/>
    <p:sldId id="259" r:id="rId14"/>
    <p:sldId id="315" r:id="rId15"/>
    <p:sldId id="316" r:id="rId16"/>
    <p:sldId id="313" r:id="rId17"/>
    <p:sldId id="317" r:id="rId18"/>
    <p:sldId id="303" r:id="rId19"/>
    <p:sldId id="302" r:id="rId20"/>
    <p:sldId id="304" r:id="rId21"/>
    <p:sldId id="318" r:id="rId22"/>
    <p:sldId id="305" r:id="rId23"/>
    <p:sldId id="308" r:id="rId24"/>
    <p:sldId id="307" r:id="rId25"/>
    <p:sldId id="262" r:id="rId26"/>
    <p:sldId id="306" r:id="rId27"/>
    <p:sldId id="264" r:id="rId28"/>
    <p:sldId id="341" r:id="rId29"/>
    <p:sldId id="342" r:id="rId30"/>
    <p:sldId id="345" r:id="rId31"/>
    <p:sldId id="328" r:id="rId32"/>
    <p:sldId id="329" r:id="rId33"/>
    <p:sldId id="330" r:id="rId34"/>
    <p:sldId id="331" r:id="rId35"/>
    <p:sldId id="332" r:id="rId36"/>
    <p:sldId id="333" r:id="rId37"/>
    <p:sldId id="335" r:id="rId38"/>
    <p:sldId id="334" r:id="rId39"/>
    <p:sldId id="337" r:id="rId40"/>
    <p:sldId id="336" r:id="rId41"/>
    <p:sldId id="338" r:id="rId42"/>
    <p:sldId id="286" r:id="rId43"/>
    <p:sldId id="312" r:id="rId44"/>
    <p:sldId id="339" r:id="rId45"/>
    <p:sldId id="314" r:id="rId46"/>
    <p:sldId id="343" r:id="rId47"/>
    <p:sldId id="344" r:id="rId4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CCFF"/>
    <a:srgbClr val="FFCCCC"/>
    <a:srgbClr val="66FF99"/>
    <a:srgbClr val="FFCC99"/>
    <a:srgbClr val="FF3300"/>
    <a:srgbClr val="CC6600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3" autoAdjust="0"/>
    <p:restoredTop sz="86437" autoAdjust="0"/>
  </p:normalViewPr>
  <p:slideViewPr>
    <p:cSldViewPr>
      <p:cViewPr varScale="1">
        <p:scale>
          <a:sx n="100" d="100"/>
          <a:sy n="100" d="100"/>
        </p:scale>
        <p:origin x="-12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ACAB2A7-0C52-4C87-9A3A-6EA12C71693B}" type="datetimeFigureOut">
              <a:rPr lang="ru-RU"/>
              <a:pPr>
                <a:defRPr/>
              </a:pPr>
              <a:t>01.02.2014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7052E96-2D6C-40E4-BC2C-22174EB5D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7486D-E683-404B-B756-355B9A7E1821}" type="datetimeFigureOut">
              <a:rPr lang="ru-RU" smtClean="0"/>
              <a:t>01.02.2014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A33C7-C608-44C8-98C0-7748961AC3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45540-5297-431A-A7FE-A19E5EE8D0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9C0A2-10C6-4581-8CF4-82AD17FCDB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10D29-4A5E-4F35-8793-7B0FC68885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9E2B1-1891-4978-81F4-4DAEB52792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6E7F2-6444-4552-B608-7352477A1B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21984-AC98-48E3-94D0-D8A18B9B70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0A03E-F7F2-4647-862A-583675D80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FB0A0-A5C7-4B79-B691-60FE3E9BE7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1BB84-555D-497C-B510-A2A0CE458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4914F-7A4A-4495-8E84-386B566A70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1222F-6392-4D03-A965-38204191BC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BF2581A-7F4F-4E4F-807F-57966333DF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87" r:id="rId4"/>
    <p:sldLayoutId id="2147483793" r:id="rId5"/>
    <p:sldLayoutId id="2147483788" r:id="rId6"/>
    <p:sldLayoutId id="2147483794" r:id="rId7"/>
    <p:sldLayoutId id="2147483795" r:id="rId8"/>
    <p:sldLayoutId id="2147483796" r:id="rId9"/>
    <p:sldLayoutId id="2147483789" r:id="rId10"/>
    <p:sldLayoutId id="2147483797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Users\&#1042;&#1080;&#1090;&#1072;&#1083;&#1103;\Desktop\&#1042;&#1086;&#1077;&#1085;&#1085;&#1099;&#1077;%20&#1087;&#1077;&#1089;&#1085;&#1080;%2041-45%20&#1075;&#1086;&#1076;&#1086;&#1074;%20-%20&#1053;&#1072;%20&#1073;&#1077;&#1079;&#1099;&#1084;&#1103;&#1085;&#1085;&#1086;&#1081;%20&#1074;&#1099;&#1089;&#1086;&#1090;&#1077;%5bplus-music.org%5d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42;&#1080;&#1090;&#1072;&#1083;&#1103;\Desktop\&#1042;&#1086;&#1077;&#1085;&#1085;&#1099;&#1077;%20&#1087;&#1077;&#1089;&#1085;&#1080;%2041-45%20&#1075;&#1086;&#1076;&#1086;&#1074;%20-%20&#1053;&#1072;%20&#1073;&#1077;&#1079;&#1099;&#1084;&#1103;&#1085;&#1085;&#1086;&#1081;%20&#1074;&#1099;&#1089;&#1086;&#1090;&#1077;%5bplus-music.org%5d.mp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madein.files.wordpress.com/2009/01/plakati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F:\&#1074;&#1086;&#1089;&#1087;&#1080;&#1090;&#1072;&#1090;&#1077;&#1083;&#1100;&#1085;&#1072;&#1103;%20&#1088;&#1072;&#1073;&#1086;&#1090;&#1072;%205%20&#1082;&#1083;&#1072;&#1089;&#1089;\8%20&#1092;&#1077;&#1074;&#1088;&#1072;&#1083;&#1103;%20&#1070;&#1085;&#1099;&#1077;%20&#1075;&#1077;&#1088;&#1086;&#1080;-&#1072;&#1085;&#1090;&#1080;&#1092;&#1072;&#1096;&#1080;&#1089;&#1090;&#1099;\&#1082;&#1083;&#1072;&#1089;&#1089;&#1085;&#1099;&#1081;%20&#1095;&#1072;&#1089;\-%20-%20&#1054;&#1088;&#1083;&#1077;&#1085;&#1086;&#1082;.mp3" TargetMode="Externa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biograf-book.narod.ru/personalii/15/portreti/portnova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s02.radikal.ru/i175/1009/7a/6aa135655e58.jpg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img-fotki.yandex.ru/get/5/yan-shep.0/0_3bc2_6042b9ff_X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hyperlink" Target="http://www.fotosoyuz.ru/preview/600x600-p2owd7/b/j66a23/600x600,fs-NASEDKIN-04,016,016.jpg?f8hofzim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gazeta.aif.ru/data/mags/kids/143/pics/22_01_02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hyperlink" Target="http://www.bookarchive.ru/uploads/posts/1238471390_golikov-.jpg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1.jpeg"/><Relationship Id="rId2" Type="http://schemas.openxmlformats.org/officeDocument/2006/relationships/hyperlink" Target="http://www.rosfoto.ru/photos/big/0072000/072398_563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orum.exler.ru/arc/uploads/post-127-1107780220.jpg" TargetMode="External"/><Relationship Id="rId5" Type="http://schemas.openxmlformats.org/officeDocument/2006/relationships/image" Target="../media/image40.jpeg"/><Relationship Id="rId4" Type="http://schemas.openxmlformats.org/officeDocument/2006/relationships/hyperlink" Target="http://www.encspb.ru/image.php?file=big/2805530559.jpg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gif"/><Relationship Id="rId5" Type="http://schemas.openxmlformats.org/officeDocument/2006/relationships/image" Target="../media/image60.jpeg"/><Relationship Id="rId4" Type="http://schemas.openxmlformats.org/officeDocument/2006/relationships/hyperlink" Target="http://fotki.yandex.ru/users/natuliaboikova/view/72272/?page=0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http://s61.radikal.ru/i171/1009/dd/f79a861c228b.jpg" TargetMode="Externa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F:\&#1074;&#1086;&#1089;&#1087;&#1080;&#1090;&#1072;&#1090;&#1077;&#1083;&#1100;&#1085;&#1072;&#1103;%20&#1088;&#1072;&#1073;&#1086;&#1090;&#1072;%205%20&#1082;&#1083;&#1072;&#1089;&#1089;\8%20&#1092;&#1077;&#1074;&#1088;&#1072;&#1083;&#1103;%20&#1070;&#1085;&#1099;&#1077;%20&#1075;&#1077;&#1088;&#1086;&#1080;-&#1072;&#1085;&#1090;&#1080;&#1092;&#1072;&#1096;&#1080;&#1089;&#1090;&#1099;\&#1082;&#1083;&#1072;&#1089;&#1089;&#1085;&#1099;&#1081;%20&#1095;&#1072;&#1089;\&#1053;&#1077;&#1087;&#1086;&#1089;&#1077;&#1076;&#1099;%20-%20&#1057;&#1086;&#1083;&#1085;&#1077;&#1095;&#1085;&#1099;&#1081;%20&#1082;&#1088;&#1091;&#1075;%5bplus-music.org%5d.mp3" TargetMode="External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4114800" y="1676400"/>
            <a:ext cx="48006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600" b="1" i="1">
                <a:solidFill>
                  <a:srgbClr val="FF0000"/>
                </a:solidFill>
              </a:rPr>
              <a:t>8 </a:t>
            </a:r>
            <a:r>
              <a:rPr lang="ru-RU" sz="6600" b="1" i="1">
                <a:solidFill>
                  <a:srgbClr val="FF0000"/>
                </a:solidFill>
              </a:rPr>
              <a:t>февраля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304800" y="4267200"/>
            <a:ext cx="85344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</a:pPr>
            <a:r>
              <a:rPr lang="ru-RU" sz="5400" b="1" i="1"/>
              <a:t>День юного героя-антифашиста.</a:t>
            </a:r>
          </a:p>
        </p:txBody>
      </p:sp>
      <p:pic>
        <p:nvPicPr>
          <p:cNvPr id="10244" name="Picture 5" descr="Леня Голиков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28600"/>
            <a:ext cx="3886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Военные песни 41-45 годов - На безымянной высоте[plus-music.org]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305800" y="6248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2741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96850" y="233363"/>
            <a:ext cx="8489950" cy="661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400" b="1">
                <a:solidFill>
                  <a:srgbClr val="FF0000"/>
                </a:solidFill>
              </a:rPr>
              <a:t>8 февраля </a:t>
            </a:r>
          </a:p>
          <a:p>
            <a:pPr algn="ctr"/>
            <a:r>
              <a:rPr lang="ru-RU" sz="3600"/>
              <a:t>в Российской </a:t>
            </a:r>
          </a:p>
          <a:p>
            <a:pPr algn="ctr"/>
            <a:r>
              <a:rPr lang="ru-RU" sz="3600"/>
              <a:t>Федерации и ряде зарубежных</a:t>
            </a:r>
          </a:p>
          <a:p>
            <a:pPr algn="ctr"/>
            <a:r>
              <a:rPr lang="ru-RU" sz="3600"/>
              <a:t> стран отметят День юного </a:t>
            </a:r>
          </a:p>
          <a:p>
            <a:pPr algn="ctr"/>
            <a:r>
              <a:rPr lang="ru-RU" sz="3600"/>
              <a:t>героя-антифашиста.</a:t>
            </a:r>
          </a:p>
          <a:p>
            <a:pPr algn="ctr"/>
            <a:r>
              <a:rPr lang="ru-RU" sz="3600"/>
              <a:t>Этот день отмечается ежегодно</a:t>
            </a:r>
          </a:p>
          <a:p>
            <a:pPr algn="ctr"/>
            <a:r>
              <a:rPr lang="ru-RU" sz="3600"/>
              <a:t> с 1964 года. Одним из </a:t>
            </a:r>
          </a:p>
          <a:p>
            <a:pPr algn="ctr"/>
            <a:r>
              <a:rPr lang="ru-RU" sz="3600"/>
              <a:t>инициаторов этого дня является</a:t>
            </a:r>
          </a:p>
          <a:p>
            <a:pPr algn="ctr"/>
            <a:r>
              <a:rPr lang="ru-RU" sz="3600"/>
              <a:t> Мария Михайловна Солдатова.  </a:t>
            </a:r>
          </a:p>
          <a:p>
            <a:pPr algn="ctr"/>
            <a:r>
              <a:rPr lang="ru-RU" sz="3600"/>
              <a:t> </a:t>
            </a:r>
          </a:p>
          <a:p>
            <a:pPr algn="ctr"/>
            <a:r>
              <a:rPr lang="ru-RU" sz="3600"/>
              <a:t>А вы знаете, почему?</a:t>
            </a:r>
          </a:p>
          <a:p>
            <a:pPr algn="ctr"/>
            <a:endParaRPr lang="ru-RU" sz="2000" b="1"/>
          </a:p>
        </p:txBody>
      </p:sp>
      <p:pic>
        <p:nvPicPr>
          <p:cNvPr id="6" name="Военные песни 41-45 годов - На безымянной высоте[plus-music.org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1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96850" y="0"/>
            <a:ext cx="8947150" cy="649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4400" b="1">
              <a:solidFill>
                <a:schemeClr val="accent2"/>
              </a:solidFill>
            </a:endParaRPr>
          </a:p>
          <a:p>
            <a:pPr algn="ctr"/>
            <a:r>
              <a:rPr lang="ru-RU" sz="4400" b="1">
                <a:solidFill>
                  <a:schemeClr val="accent2"/>
                </a:solidFill>
              </a:rPr>
              <a:t>8 февраля 1962 г.</a:t>
            </a:r>
            <a:r>
              <a:rPr lang="ru-RU" sz="4400" b="1"/>
              <a:t> </a:t>
            </a:r>
          </a:p>
          <a:p>
            <a:pPr algn="ctr"/>
            <a:endParaRPr lang="ru-RU" sz="4400" b="1"/>
          </a:p>
          <a:p>
            <a:pPr algn="ctr"/>
            <a:r>
              <a:rPr lang="ru-RU" sz="3200"/>
              <a:t>Пятнадцатилетнего Даниэля Фери </a:t>
            </a:r>
          </a:p>
          <a:p>
            <a:pPr algn="ctr"/>
            <a:r>
              <a:rPr lang="ru-RU" sz="3200"/>
              <a:t>Убили во время </a:t>
            </a:r>
          </a:p>
          <a:p>
            <a:pPr algn="ctr"/>
            <a:r>
              <a:rPr lang="ru-RU" sz="3200"/>
              <a:t>антифашистской демонстрации</a:t>
            </a:r>
          </a:p>
          <a:p>
            <a:pPr algn="ctr"/>
            <a:r>
              <a:rPr lang="ru-RU" sz="3200"/>
              <a:t> трудящихся в г. Париже.</a:t>
            </a:r>
          </a:p>
          <a:p>
            <a:pPr algn="ctr"/>
            <a:endParaRPr lang="ru-RU" sz="3200"/>
          </a:p>
          <a:p>
            <a:pPr algn="ctr"/>
            <a:endParaRPr lang="ru-RU" sz="2000"/>
          </a:p>
          <a:p>
            <a:pPr algn="ctr"/>
            <a:r>
              <a:rPr lang="ru-RU" sz="3200"/>
              <a:t>Ровно через год от пыток в иракской </a:t>
            </a:r>
          </a:p>
          <a:p>
            <a:pPr algn="ctr"/>
            <a:r>
              <a:rPr lang="ru-RU" sz="3200"/>
              <a:t>тюрьме погиб Фадык Джамаль</a:t>
            </a:r>
          </a:p>
          <a:p>
            <a:pPr algn="ctr"/>
            <a:endParaRPr lang="ru-RU" sz="2000"/>
          </a:p>
          <a:p>
            <a:pPr algn="ctr"/>
            <a:r>
              <a:rPr lang="ru-RU" sz="2000" b="1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52400" y="-228600"/>
            <a:ext cx="5638800" cy="680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ru-RU" sz="2000" dirty="0">
              <a:solidFill>
                <a:schemeClr val="accent2"/>
              </a:solidFill>
              <a:latin typeface="Arial" pitchFamily="34" charset="0"/>
              <a:cs typeface="+mn-cs"/>
            </a:endParaRPr>
          </a:p>
          <a:p>
            <a:pPr algn="ctr">
              <a:defRPr/>
            </a:pPr>
            <a:endParaRPr lang="ru-RU" sz="2000" dirty="0">
              <a:latin typeface="Arial" pitchFamily="34" charset="0"/>
              <a:cs typeface="+mn-cs"/>
            </a:endParaRPr>
          </a:p>
          <a:p>
            <a:pPr algn="ctr">
              <a:defRPr/>
            </a:pP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+mn-cs"/>
              </a:rPr>
              <a:t>8 февраля 1943года</a:t>
            </a:r>
          </a:p>
          <a:p>
            <a:pPr algn="ctr"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+mn-cs"/>
              </a:rPr>
              <a:t> </a:t>
            </a:r>
            <a:r>
              <a:rPr lang="ru-RU" sz="3200" dirty="0">
                <a:latin typeface="Arial" pitchFamily="34" charset="0"/>
                <a:cs typeface="+mn-cs"/>
              </a:rPr>
              <a:t>в Краснодоне были расстреляны</a:t>
            </a:r>
          </a:p>
          <a:p>
            <a:pPr algn="ctr">
              <a:defRPr/>
            </a:pPr>
            <a:r>
              <a:rPr lang="ru-RU" sz="3200" dirty="0">
                <a:latin typeface="Arial" pitchFamily="34" charset="0"/>
                <a:cs typeface="+mn-cs"/>
              </a:rPr>
              <a:t> фашистами </a:t>
            </a:r>
          </a:p>
          <a:p>
            <a:pPr algn="ctr">
              <a:defRPr/>
            </a:pPr>
            <a:r>
              <a:rPr lang="ru-RU" sz="3200" dirty="0">
                <a:latin typeface="Arial" pitchFamily="34" charset="0"/>
                <a:cs typeface="+mn-cs"/>
              </a:rPr>
              <a:t>молодогвардейцы:</a:t>
            </a:r>
          </a:p>
          <a:p>
            <a:pPr algn="ctr">
              <a:defRPr/>
            </a:pPr>
            <a:r>
              <a:rPr lang="ru-RU" sz="3200" dirty="0">
                <a:latin typeface="Arial" pitchFamily="34" charset="0"/>
                <a:cs typeface="+mn-cs"/>
              </a:rPr>
              <a:t>Олег Кошевой, Любовь Шевцова, </a:t>
            </a:r>
          </a:p>
          <a:p>
            <a:pPr algn="ctr">
              <a:defRPr/>
            </a:pPr>
            <a:r>
              <a:rPr lang="ru-RU" sz="3200" dirty="0">
                <a:latin typeface="Arial" pitchFamily="34" charset="0"/>
                <a:cs typeface="+mn-cs"/>
              </a:rPr>
              <a:t>Дмитрий Огурцов, </a:t>
            </a:r>
          </a:p>
          <a:p>
            <a:pPr algn="ctr">
              <a:defRPr/>
            </a:pPr>
            <a:r>
              <a:rPr lang="ru-RU" sz="3200" dirty="0">
                <a:latin typeface="Arial" pitchFamily="34" charset="0"/>
                <a:cs typeface="+mn-cs"/>
              </a:rPr>
              <a:t>Виктор Субботин, Семен </a:t>
            </a:r>
            <a:r>
              <a:rPr lang="ru-RU" sz="3200" dirty="0" err="1">
                <a:latin typeface="Arial" pitchFamily="34" charset="0"/>
                <a:cs typeface="+mn-cs"/>
              </a:rPr>
              <a:t>Остапенко</a:t>
            </a:r>
            <a:r>
              <a:rPr lang="ru-RU" sz="3200" dirty="0">
                <a:latin typeface="Arial" pitchFamily="34" charset="0"/>
                <a:cs typeface="+mn-cs"/>
              </a:rPr>
              <a:t>. </a:t>
            </a:r>
          </a:p>
          <a:p>
            <a:pPr algn="ctr">
              <a:defRPr/>
            </a:pPr>
            <a:r>
              <a:rPr lang="ru-RU" sz="2000" b="1" dirty="0">
                <a:latin typeface="Arial" pitchFamily="34" charset="0"/>
                <a:cs typeface="+mn-cs"/>
              </a:rPr>
              <a:t> </a:t>
            </a:r>
          </a:p>
        </p:txBody>
      </p:sp>
      <p:pic>
        <p:nvPicPr>
          <p:cNvPr id="13315" name="Рисунок 2" descr="http://www.filipoc.ru/attaches/posts/heroes/2012-12-05/sasha-borodulin-do-poslednego-patrona/110a42f02fd291de90c365675f6efc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304800"/>
            <a:ext cx="3886200" cy="346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96850" y="0"/>
            <a:ext cx="5060950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ru-RU" sz="2000" dirty="0">
              <a:solidFill>
                <a:schemeClr val="accent2"/>
              </a:solidFill>
              <a:latin typeface="Arial" pitchFamily="34" charset="0"/>
              <a:cs typeface="+mn-cs"/>
            </a:endParaRPr>
          </a:p>
          <a:p>
            <a:pPr algn="ctr">
              <a:defRPr/>
            </a:pPr>
            <a:endParaRPr lang="ru-RU" sz="2000" dirty="0">
              <a:latin typeface="Arial" pitchFamily="34" charset="0"/>
              <a:cs typeface="+mn-cs"/>
            </a:endParaRPr>
          </a:p>
          <a:p>
            <a:pPr algn="ctr">
              <a:defRPr/>
            </a:pPr>
            <a:endParaRPr lang="ru-RU" sz="2000" dirty="0">
              <a:latin typeface="Arial" pitchFamily="34" charset="0"/>
              <a:cs typeface="+mn-cs"/>
            </a:endParaRPr>
          </a:p>
          <a:p>
            <a:pPr algn="ctr">
              <a:defRPr/>
            </a:pPr>
            <a:r>
              <a:rPr lang="ru-RU" sz="2000" dirty="0">
                <a:latin typeface="Arial" pitchFamily="34" charset="0"/>
                <a:cs typeface="+mn-cs"/>
              </a:rPr>
              <a:t> 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+mn-cs"/>
              </a:rPr>
              <a:t>8 февраля 1943 года</a:t>
            </a:r>
          </a:p>
          <a:p>
            <a:pPr algn="ctr">
              <a:defRPr/>
            </a:pPr>
            <a:endParaRPr lang="ru-RU" sz="40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+mn-cs"/>
            </a:endParaRPr>
          </a:p>
          <a:p>
            <a:pPr algn="ctr">
              <a:defRPr/>
            </a:pPr>
            <a:r>
              <a:rPr lang="ru-RU" sz="3200" dirty="0">
                <a:latin typeface="Arial" pitchFamily="34" charset="0"/>
                <a:cs typeface="+mn-cs"/>
              </a:rPr>
              <a:t>во Франции, в </a:t>
            </a:r>
            <a:r>
              <a:rPr lang="ru-RU" sz="3200" dirty="0" err="1">
                <a:latin typeface="Arial" pitchFamily="34" charset="0"/>
                <a:cs typeface="+mn-cs"/>
              </a:rPr>
              <a:t>Бефоне</a:t>
            </a:r>
            <a:r>
              <a:rPr lang="ru-RU" sz="3200" dirty="0">
                <a:latin typeface="Arial" pitchFamily="34" charset="0"/>
                <a:cs typeface="+mn-cs"/>
              </a:rPr>
              <a:t>,</a:t>
            </a:r>
          </a:p>
          <a:p>
            <a:pPr algn="ctr">
              <a:defRPr/>
            </a:pPr>
            <a:r>
              <a:rPr lang="ru-RU" sz="3200" dirty="0">
                <a:latin typeface="Arial" pitchFamily="34" charset="0"/>
                <a:cs typeface="+mn-cs"/>
              </a:rPr>
              <a:t> были расстреляны пять лицеистов, </a:t>
            </a:r>
          </a:p>
          <a:p>
            <a:pPr algn="ctr">
              <a:defRPr/>
            </a:pPr>
            <a:r>
              <a:rPr lang="ru-RU" sz="3200" dirty="0">
                <a:latin typeface="Arial" pitchFamily="34" charset="0"/>
                <a:cs typeface="+mn-cs"/>
              </a:rPr>
              <a:t>боровшихся против фашизма</a:t>
            </a:r>
          </a:p>
          <a:p>
            <a:pPr algn="ctr">
              <a:defRPr/>
            </a:pPr>
            <a:r>
              <a:rPr lang="ru-RU" sz="3200" dirty="0">
                <a:latin typeface="Arial" pitchFamily="34" charset="0"/>
                <a:cs typeface="+mn-cs"/>
              </a:rPr>
              <a:t> на территории Франции....</a:t>
            </a:r>
          </a:p>
        </p:txBody>
      </p:sp>
      <p:pic>
        <p:nvPicPr>
          <p:cNvPr id="14339" name="Picture 7" descr="Пионер-герой Марат Каз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304800"/>
            <a:ext cx="37560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667000" y="233363"/>
            <a:ext cx="6477000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endParaRPr lang="ru-RU" sz="2000" dirty="0">
              <a:solidFill>
                <a:schemeClr val="accent2"/>
              </a:solidFill>
              <a:latin typeface="Arial" pitchFamily="34" charset="0"/>
              <a:cs typeface="+mn-cs"/>
            </a:endParaRPr>
          </a:p>
          <a:p>
            <a:pPr algn="ctr">
              <a:defRPr/>
            </a:pPr>
            <a:endParaRPr lang="ru-RU" sz="2000" dirty="0">
              <a:latin typeface="Arial" pitchFamily="34" charset="0"/>
              <a:cs typeface="+mn-cs"/>
            </a:endParaRPr>
          </a:p>
          <a:p>
            <a:pPr algn="ctr">
              <a:defRPr/>
            </a:pPr>
            <a:endParaRPr lang="ru-RU" sz="2000" dirty="0">
              <a:latin typeface="Arial" pitchFamily="34" charset="0"/>
              <a:cs typeface="+mn-cs"/>
            </a:endParaRPr>
          </a:p>
          <a:p>
            <a:pPr algn="ctr">
              <a:defRPr/>
            </a:pPr>
            <a:r>
              <a:rPr lang="ru-RU" sz="4800" b="1" dirty="0">
                <a:solidFill>
                  <a:srgbClr val="FF3300"/>
                </a:solidFill>
                <a:latin typeface="Arial" pitchFamily="34" charset="0"/>
                <a:cs typeface="+mn-cs"/>
              </a:rPr>
              <a:t>День 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+mn-cs"/>
              </a:rPr>
              <a:t>8 февраля </a:t>
            </a:r>
            <a:r>
              <a:rPr lang="ru-RU" sz="4800" b="1" dirty="0">
                <a:solidFill>
                  <a:srgbClr val="FF3300"/>
                </a:solidFill>
                <a:latin typeface="Arial" pitchFamily="34" charset="0"/>
                <a:cs typeface="+mn-cs"/>
              </a:rPr>
              <a:t>стал</a:t>
            </a:r>
          </a:p>
          <a:p>
            <a:pPr algn="ctr">
              <a:defRPr/>
            </a:pPr>
            <a:endParaRPr lang="ru-RU" sz="4800" b="1" dirty="0">
              <a:solidFill>
                <a:srgbClr val="FF3300"/>
              </a:solidFill>
              <a:latin typeface="Arial" pitchFamily="34" charset="0"/>
              <a:cs typeface="+mn-cs"/>
            </a:endParaRPr>
          </a:p>
          <a:p>
            <a:pPr algn="ctr">
              <a:defRPr/>
            </a:pPr>
            <a:r>
              <a:rPr lang="ru-RU" sz="4800" b="1" dirty="0">
                <a:solidFill>
                  <a:srgbClr val="FF3300"/>
                </a:solidFill>
                <a:latin typeface="Arial" pitchFamily="34" charset="0"/>
                <a:cs typeface="+mn-cs"/>
              </a:rPr>
              <a:t> «Днем памяти юных </a:t>
            </a:r>
          </a:p>
          <a:p>
            <a:pPr algn="ctr">
              <a:defRPr/>
            </a:pPr>
            <a:r>
              <a:rPr lang="ru-RU" sz="4800" b="1" dirty="0">
                <a:solidFill>
                  <a:srgbClr val="FF3300"/>
                </a:solidFill>
                <a:latin typeface="Arial" pitchFamily="34" charset="0"/>
                <a:cs typeface="+mn-cs"/>
              </a:rPr>
              <a:t>героев-антифашистов».</a:t>
            </a:r>
            <a:r>
              <a:rPr lang="ru-RU" sz="2000" b="1" dirty="0">
                <a:latin typeface="Arial" pitchFamily="34" charset="0"/>
                <a:cs typeface="+mn-cs"/>
              </a:rPr>
              <a:t> </a:t>
            </a:r>
          </a:p>
        </p:txBody>
      </p:sp>
      <p:pic>
        <p:nvPicPr>
          <p:cNvPr id="15363" name="Рисунок 2" descr="http://www.filipoc.ru/attaches/posts/heroes/2012-12-05/sasha-borodulin-do-poslednego-patrona/67614ebfa0c2ef2782058970906de3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057400"/>
            <a:ext cx="3352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685800" y="533400"/>
            <a:ext cx="76962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4000" b="1"/>
          </a:p>
          <a:p>
            <a:pPr algn="ctr"/>
            <a:r>
              <a:rPr lang="ru-RU" sz="4000" b="1"/>
              <a:t>-</a:t>
            </a:r>
            <a:r>
              <a:rPr lang="ru-RU" sz="4400" b="1"/>
              <a:t>Как вы понимаете слово «фашист»?</a:t>
            </a:r>
          </a:p>
        </p:txBody>
      </p:sp>
      <p:pic>
        <p:nvPicPr>
          <p:cNvPr id="16387" name="Рисунок 4" descr="http://www.filipoc.ru/attaches/posts/heroes/2012-10-25/tihon-baran-za-mamu-za-sester-za-rodnuyu-derevnyu/3eebed641d3fabef4f825e01643aaab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7000"/>
            <a:ext cx="3962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3505200" y="0"/>
            <a:ext cx="5638800" cy="529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/>
              <a:t> </a:t>
            </a:r>
          </a:p>
          <a:p>
            <a:pPr algn="ctr"/>
            <a:endParaRPr lang="ru-RU" sz="4000" b="1" dirty="0"/>
          </a:p>
          <a:p>
            <a:pPr algn="ctr"/>
            <a:endParaRPr lang="ru-RU" sz="4000" b="1" dirty="0"/>
          </a:p>
          <a:p>
            <a:pPr algn="ctr"/>
            <a:endParaRPr lang="ru-RU" sz="4000" b="1" dirty="0"/>
          </a:p>
          <a:p>
            <a:pPr algn="ctr"/>
            <a:r>
              <a:rPr lang="ru-RU" sz="4000" b="1" dirty="0"/>
              <a:t>Фашист</a:t>
            </a:r>
            <a:r>
              <a:rPr lang="ru-RU" sz="4000" dirty="0"/>
              <a:t> - сторонник и последователь фашизма, член фашистской партии.</a:t>
            </a:r>
          </a:p>
          <a:p>
            <a:pPr algn="ctr"/>
            <a:endParaRPr lang="ru-RU" sz="4000" b="1" dirty="0"/>
          </a:p>
        </p:txBody>
      </p:sp>
      <p:pic>
        <p:nvPicPr>
          <p:cNvPr id="17411" name="Рисунок 3" descr="http://www.filipoc.ru/attaches/posts/heroes/2013-04-03/nadya-bogdanova-goryachee-serdtse-yunoy-partizanki/06d3b48976b05b3f8f6e32abe8c4ab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3276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1066800" y="1676400"/>
            <a:ext cx="7543800" cy="357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 </a:t>
            </a:r>
          </a:p>
          <a:p>
            <a:pPr algn="ctr"/>
            <a:endParaRPr lang="ru-RU" sz="4000" b="1"/>
          </a:p>
          <a:p>
            <a:pPr algn="ctr"/>
            <a:endParaRPr lang="ru-RU" sz="4000" b="1"/>
          </a:p>
          <a:p>
            <a:pPr algn="ctr"/>
            <a:endParaRPr lang="ru-RU" sz="4000" b="1"/>
          </a:p>
          <a:p>
            <a:pPr algn="ctr"/>
            <a:r>
              <a:rPr lang="ru-RU" sz="4000" b="1"/>
              <a:t>-</a:t>
            </a:r>
            <a:r>
              <a:rPr lang="ru-RU" sz="4400" b="1"/>
              <a:t>Как вы понимаете слово «фашизм»?</a:t>
            </a:r>
          </a:p>
        </p:txBody>
      </p:sp>
      <p:pic>
        <p:nvPicPr>
          <p:cNvPr id="18435" name="Рисунок 2" descr="http://www.filipoc.ru/attaches/posts/heroes/2012-10-25/tihon-baran-za-mamu-za-sester-za-rodnuyu-derevnyu/54cc3edbe351a1712a7d80ed0e1d42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4800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1"/>
          <p:cNvSpPr>
            <a:spLocks noChangeArrowheads="1"/>
          </p:cNvSpPr>
          <p:nvPr/>
        </p:nvSpPr>
        <p:spPr bwMode="auto">
          <a:xfrm>
            <a:off x="1371600" y="685800"/>
            <a:ext cx="6781800" cy="514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dirty="0"/>
              <a:t>Фашизм</a:t>
            </a:r>
            <a:r>
              <a:rPr lang="ru-RU" sz="4000" dirty="0"/>
              <a:t> – </a:t>
            </a:r>
            <a:r>
              <a:rPr lang="ru-RU" sz="3200" dirty="0"/>
              <a:t>течение, которое несёт за собой насилие, войну, зло, угнетение и уничтожение людей другой расы. Это форма открытой террористической диктатуры, направленная на уничтожение и подавление других рас и национальностей и национальностей, на подготовку агрессивных войн.</a:t>
            </a:r>
            <a:endParaRPr lang="ru-RU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381000" y="533400"/>
            <a:ext cx="5105400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Times New Roman" pitchFamily="18" charset="0"/>
              <a:buChar char="-"/>
              <a:tabLst>
                <a:tab pos="457200" algn="l"/>
              </a:tabLst>
            </a:pPr>
            <a:endParaRPr lang="ru-RU" sz="4400" b="1"/>
          </a:p>
          <a:p>
            <a:pPr algn="ctr">
              <a:buFont typeface="Times New Roman" pitchFamily="18" charset="0"/>
              <a:buChar char="-"/>
              <a:tabLst>
                <a:tab pos="457200" algn="l"/>
              </a:tabLst>
            </a:pPr>
            <a:endParaRPr lang="ru-RU" sz="4400" b="1"/>
          </a:p>
          <a:p>
            <a:pPr algn="ctr">
              <a:buFont typeface="Times New Roman" pitchFamily="18" charset="0"/>
              <a:buChar char="-"/>
              <a:tabLst>
                <a:tab pos="457200" algn="l"/>
              </a:tabLst>
            </a:pPr>
            <a:r>
              <a:rPr lang="ru-RU" sz="4400" b="1"/>
              <a:t>Как вы понимаете слово «антифашист»?</a:t>
            </a:r>
          </a:p>
        </p:txBody>
      </p:sp>
      <p:pic>
        <p:nvPicPr>
          <p:cNvPr id="20483" name="Рисунок 2" descr="http://www.filipoc.ru/attaches/posts/heroes/2013-12-18/bosonogiy-garnizon/7669b6151eb0def25852aaf82da254e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066800"/>
            <a:ext cx="3429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457200" y="2209800"/>
            <a:ext cx="81534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Times New Roman" pitchFamily="18" charset="0"/>
              <a:buChar char="-"/>
              <a:tabLst>
                <a:tab pos="457200" algn="l"/>
              </a:tabLst>
            </a:pPr>
            <a:endParaRPr lang="ru-RU" sz="4400" b="1" dirty="0"/>
          </a:p>
          <a:p>
            <a:pPr algn="ctr">
              <a:tabLst>
                <a:tab pos="457200" algn="l"/>
              </a:tabLst>
            </a:pPr>
            <a:r>
              <a:rPr lang="ru-RU" sz="4400" dirty="0"/>
              <a:t>Враг фашизма, борец против фашизма.</a:t>
            </a:r>
          </a:p>
          <a:p>
            <a:pPr algn="ctr">
              <a:tabLst>
                <a:tab pos="457200" algn="l"/>
              </a:tabLst>
            </a:pPr>
            <a:r>
              <a:rPr lang="ru-RU" sz="4400" dirty="0"/>
              <a:t>или </a:t>
            </a:r>
          </a:p>
          <a:p>
            <a:pPr algn="ctr">
              <a:tabLst>
                <a:tab pos="457200" algn="l"/>
              </a:tabLst>
            </a:pPr>
            <a:r>
              <a:rPr lang="ru-RU" sz="4400" dirty="0"/>
              <a:t> Противник фашизма, борец с фашизмом.</a:t>
            </a:r>
          </a:p>
        </p:txBody>
      </p:sp>
      <p:pic>
        <p:nvPicPr>
          <p:cNvPr id="21507" name="Рисунок 3" descr="http://www.filipoc.ru/attaches/posts/heroes/2012-10-25/tihon-baran-za-mamu-za-sester-za-rodnuyu-derevnyu/4298ed5fbebd20523a2cc12b0d4602f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4953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3581400" y="609600"/>
            <a:ext cx="52578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dirty="0"/>
              <a:t>      </a:t>
            </a:r>
            <a:r>
              <a:rPr lang="ru-RU" sz="3200" b="1" dirty="0"/>
              <a:t>В  1941 г,   когда </a:t>
            </a:r>
          </a:p>
          <a:p>
            <a:pPr algn="ctr"/>
            <a:r>
              <a:rPr lang="ru-RU" sz="3200" b="1" dirty="0"/>
              <a:t> на  Советский  Союз ,  </a:t>
            </a:r>
          </a:p>
          <a:p>
            <a:pPr algn="ctr"/>
            <a:r>
              <a:rPr lang="ru-RU" sz="3200" b="1" dirty="0"/>
              <a:t>Напали войска   фашисткой  Германии.</a:t>
            </a:r>
          </a:p>
          <a:p>
            <a:pPr algn="ctr"/>
            <a:r>
              <a:rPr lang="ru-RU" sz="3200" b="1" dirty="0"/>
              <a:t>1418 дней и ночей бушевала война.</a:t>
            </a:r>
          </a:p>
          <a:p>
            <a:pPr algn="ctr"/>
            <a:r>
              <a:rPr lang="ru-RU" sz="3200" b="1" dirty="0"/>
              <a:t> Тысячи  ребят  в   красных   галстуках  </a:t>
            </a:r>
          </a:p>
          <a:p>
            <a:pPr algn="ctr"/>
            <a:r>
              <a:rPr lang="ru-RU" sz="3200" b="1" dirty="0"/>
              <a:t>встали   вместе  со  взрослыми  </a:t>
            </a:r>
          </a:p>
          <a:p>
            <a:pPr algn="ctr"/>
            <a:r>
              <a:rPr lang="ru-RU" sz="3200" b="1" dirty="0"/>
              <a:t>на  защиту   Родины.</a:t>
            </a:r>
          </a:p>
        </p:txBody>
      </p:sp>
      <p:pic>
        <p:nvPicPr>
          <p:cNvPr id="22531" name="i-main-pic" descr="Картинка 26 из 364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304800" y="685800"/>
            <a:ext cx="3124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1" descr="http://www.filipoc.ru/attaches/posts/heroes/2012-10-25/tihon-baran-za-mamu-za-sester-za-rodnuyu-derevnyu/4298ed5fbebd20523a2cc12b0d4602f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810000"/>
            <a:ext cx="4267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Рисунок 3" descr="http://www.filipoc.ru/attaches/posts/heroes/2012-10-18/razvedchik-san-sanyich/a8955d3b44eee6019e38d9d2c17ee3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304800"/>
            <a:ext cx="3200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Рисунок 4" descr="http://www.filipoc.ru/attaches/posts/heroes/2013-06-21/valya-zenkina/valya-zenkina-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04800"/>
            <a:ext cx="3886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1" descr="C:\Documents and Settings\Admin\Рабочий стол\gaseta_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28956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2" descr="http://www.filipoc.ru/attaches/posts/heroes/2013-01-17/zina-portnova/72e2c783b688d82b16ce390e633ce0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3276600"/>
            <a:ext cx="4524375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Рисунок 3" descr="http://www.filipoc.ru/attaches/posts/heroes/2012-10-18/razvedchik-san-sanyich/d400913a7a20ecd015f18ae50c2211e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381000"/>
            <a:ext cx="2971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838200" y="304800"/>
            <a:ext cx="8077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 u="sng"/>
              <a:t>Песня «Орлёнок».</a:t>
            </a:r>
            <a:endParaRPr lang="ru-RU" sz="2800"/>
          </a:p>
        </p:txBody>
      </p:sp>
      <p:sp>
        <p:nvSpPr>
          <p:cNvPr id="25603" name="Содержимое 3"/>
          <p:cNvSpPr>
            <a:spLocks noGrp="1"/>
          </p:cNvSpPr>
          <p:nvPr>
            <p:ph sz="half" idx="1"/>
          </p:nvPr>
        </p:nvSpPr>
        <p:spPr>
          <a:xfrm>
            <a:off x="0" y="838200"/>
            <a:ext cx="4876800" cy="5715000"/>
          </a:xfrm>
        </p:spPr>
        <p:txBody>
          <a:bodyPr/>
          <a:lstStyle/>
          <a:p>
            <a:pPr eaLnBrk="1" hangingPunct="1"/>
            <a:endParaRPr lang="ru-RU" sz="18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1800" dirty="0" smtClean="0"/>
              <a:t>      Орлёнок, орлёнок, взлети выше солнца</a:t>
            </a:r>
            <a:br>
              <a:rPr lang="ru-RU" sz="1800" dirty="0" smtClean="0"/>
            </a:br>
            <a:r>
              <a:rPr lang="ru-RU" sz="1800" dirty="0" smtClean="0"/>
              <a:t>И степи с высот огляди.</a:t>
            </a:r>
            <a:br>
              <a:rPr lang="ru-RU" sz="1800" dirty="0" smtClean="0"/>
            </a:br>
            <a:r>
              <a:rPr lang="ru-RU" sz="1800" dirty="0" smtClean="0"/>
              <a:t>Навеки умолкли весёлые хлопцы,</a:t>
            </a:r>
            <a:br>
              <a:rPr lang="ru-RU" sz="1800" dirty="0" smtClean="0"/>
            </a:br>
            <a:r>
              <a:rPr lang="ru-RU" sz="1800" dirty="0" smtClean="0"/>
              <a:t>В живых я остался один.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Орлёнок, орлёнок, блесни опереньем,</a:t>
            </a:r>
            <a:br>
              <a:rPr lang="ru-RU" sz="1800" dirty="0" smtClean="0"/>
            </a:br>
            <a:r>
              <a:rPr lang="ru-RU" sz="1800" dirty="0" smtClean="0"/>
              <a:t>Собою затми белый свет.</a:t>
            </a:r>
            <a:br>
              <a:rPr lang="ru-RU" sz="1800" dirty="0" smtClean="0"/>
            </a:br>
            <a:r>
              <a:rPr lang="ru-RU" sz="1800" dirty="0" smtClean="0"/>
              <a:t>Не хочется думать о смерти, поверь мне,</a:t>
            </a:r>
            <a:br>
              <a:rPr lang="ru-RU" sz="1800" dirty="0" smtClean="0"/>
            </a:br>
            <a:r>
              <a:rPr lang="ru-RU" sz="1800" dirty="0" smtClean="0"/>
              <a:t>В шестнадцать мальчишеских лет.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Орлёнок, орлёнок, гремучей гранатой</a:t>
            </a:r>
            <a:br>
              <a:rPr lang="ru-RU" sz="1800" dirty="0" smtClean="0"/>
            </a:br>
            <a:r>
              <a:rPr lang="ru-RU" sz="1800" dirty="0" smtClean="0"/>
              <a:t>От сопки врагов отмело.</a:t>
            </a:r>
            <a:br>
              <a:rPr lang="ru-RU" sz="1800" dirty="0" smtClean="0"/>
            </a:br>
            <a:r>
              <a:rPr lang="ru-RU" sz="1800" dirty="0" smtClean="0"/>
              <a:t>Меня называли орлёнком в отряде,</a:t>
            </a:r>
            <a:br>
              <a:rPr lang="ru-RU" sz="1800" dirty="0" smtClean="0"/>
            </a:br>
            <a:r>
              <a:rPr lang="ru-RU" sz="1800" dirty="0" smtClean="0"/>
              <a:t>Враги называли орлом.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 smtClean="0"/>
          </a:p>
          <a:p>
            <a:pPr eaLnBrk="1" hangingPunct="1"/>
            <a:endParaRPr lang="ru-RU" sz="1800" dirty="0" smtClean="0"/>
          </a:p>
        </p:txBody>
      </p:sp>
      <p:sp>
        <p:nvSpPr>
          <p:cNvPr id="25604" name="Содержимое 4"/>
          <p:cNvSpPr>
            <a:spLocks noGrp="1"/>
          </p:cNvSpPr>
          <p:nvPr>
            <p:ph sz="half" idx="2"/>
          </p:nvPr>
        </p:nvSpPr>
        <p:spPr>
          <a:xfrm>
            <a:off x="4267200" y="1143000"/>
            <a:ext cx="4724400" cy="5715000"/>
          </a:xfrm>
        </p:spPr>
        <p:txBody>
          <a:bodyPr/>
          <a:lstStyle/>
          <a:p>
            <a:pPr eaLnBrk="1" hangingPunct="1"/>
            <a:r>
              <a:rPr lang="ru-RU" sz="1800" smtClean="0"/>
              <a:t>Орлёнок, орлёнок, мой верный товарищ,</a:t>
            </a:r>
            <a:br>
              <a:rPr lang="ru-RU" sz="1800" smtClean="0"/>
            </a:br>
            <a:r>
              <a:rPr lang="ru-RU" sz="1800" smtClean="0"/>
              <a:t>Ты видишь, что я уцелел.</a:t>
            </a:r>
            <a:br>
              <a:rPr lang="ru-RU" sz="1800" smtClean="0"/>
            </a:br>
            <a:r>
              <a:rPr lang="ru-RU" sz="1800" smtClean="0"/>
              <a:t>Лети на станицу, родимой расскажешь,</a:t>
            </a:r>
            <a:br>
              <a:rPr lang="ru-RU" sz="1800" smtClean="0"/>
            </a:br>
            <a:r>
              <a:rPr lang="ru-RU" sz="1800" smtClean="0"/>
              <a:t>Как сына вели на расстрел.</a:t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Орлёнок, орлёнок, товарищ крылатый,</a:t>
            </a:r>
            <a:br>
              <a:rPr lang="ru-RU" sz="1800" smtClean="0"/>
            </a:br>
            <a:r>
              <a:rPr lang="ru-RU" sz="1800" smtClean="0"/>
              <a:t>Бурятские степи в огне.</a:t>
            </a:r>
            <a:br>
              <a:rPr lang="ru-RU" sz="1800" smtClean="0"/>
            </a:br>
            <a:r>
              <a:rPr lang="ru-RU" sz="1800" smtClean="0"/>
              <a:t>На помощь спешат комсомольцы-орлята</a:t>
            </a:r>
            <a:br>
              <a:rPr lang="ru-RU" sz="1800" smtClean="0"/>
            </a:br>
            <a:r>
              <a:rPr lang="ru-RU" sz="1800" smtClean="0"/>
              <a:t>И жизнь возвратится ко мне.</a:t>
            </a:r>
            <a:br>
              <a:rPr lang="ru-RU" sz="1800" smtClean="0"/>
            </a:br>
            <a:r>
              <a:rPr lang="ru-RU" sz="1800" smtClean="0"/>
              <a:t/>
            </a:r>
            <a:br>
              <a:rPr lang="ru-RU" sz="1800" smtClean="0"/>
            </a:br>
            <a:r>
              <a:rPr lang="ru-RU" sz="1800" smtClean="0"/>
              <a:t>Орлёнок, орлёнок, идут эшелоны,</a:t>
            </a:r>
            <a:br>
              <a:rPr lang="ru-RU" sz="1800" smtClean="0"/>
            </a:br>
            <a:r>
              <a:rPr lang="ru-RU" sz="1800" smtClean="0"/>
              <a:t>Победа борьбой решена.</a:t>
            </a:r>
            <a:br>
              <a:rPr lang="ru-RU" sz="1800" smtClean="0"/>
            </a:br>
            <a:r>
              <a:rPr lang="ru-RU" sz="1800" smtClean="0"/>
              <a:t>У власти орлиной орлят миллионы,</a:t>
            </a:r>
            <a:br>
              <a:rPr lang="ru-RU" sz="1800" smtClean="0"/>
            </a:br>
            <a:r>
              <a:rPr lang="ru-RU" sz="1800" smtClean="0"/>
              <a:t>И нами гордится страна.</a:t>
            </a:r>
          </a:p>
        </p:txBody>
      </p:sp>
      <p:pic>
        <p:nvPicPr>
          <p:cNvPr id="5" name="- - Орлено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305800" y="6172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- - Орленок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305800" y="6172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2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52400"/>
            <a:ext cx="86868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Дневник Тани Савичевой</a:t>
            </a:r>
            <a:endParaRPr lang="ru-RU" dirty="0"/>
          </a:p>
        </p:txBody>
      </p:sp>
      <p:pic>
        <p:nvPicPr>
          <p:cNvPr id="26627" name="Рисунок 4" descr="http://www.filipoc.ru/attaches/posts/heroes/2013-02-05/dnevnik-tani-savichevoy/f56ee177d2046bc293fa263ab6207ac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066800"/>
            <a:ext cx="4191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Рисунок 5" descr="http://www.filipoc.ru/attaches/posts/heroes/2013-02-05/dnevnik-tani-savichevoy/bdea5f5f71ec558007cd749d71848f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066800"/>
            <a:ext cx="4419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Рисунок 6" descr="http://www.filipoc.ru/attaches/posts/heroes/2013-02-05/dnevnik-tani-savichevoy/506497f4bcde4d244374b2207056950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3886200"/>
            <a:ext cx="4191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Рисунок 7" descr="http://www.filipoc.ru/attaches/posts/heroes/2013-02-05/dnevnik-tani-savichevoy/8295a747dc264592f68dcb35cf0e28d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886200"/>
            <a:ext cx="4267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79248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smtClean="0"/>
              <a:t>Марат </a:t>
            </a:r>
            <a:r>
              <a:rPr lang="ru-RU" sz="4000" b="1" i="1" dirty="0" err="1" smtClean="0"/>
              <a:t>Казей</a:t>
            </a:r>
            <a:endParaRPr lang="ru-RU" sz="4000" b="1" i="1" dirty="0" smtClean="0"/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1447800"/>
            <a:ext cx="5257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Рисунок 3" descr="C:\Documents and Settings\Admin\Рабочий стол\gazeta_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676400"/>
            <a:ext cx="325913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620000" cy="14176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smtClean="0"/>
              <a:t>Марат </a:t>
            </a:r>
            <a:r>
              <a:rPr lang="ru-RU" sz="4000" b="1" i="1" dirty="0" err="1" smtClean="0"/>
              <a:t>Казей</a:t>
            </a:r>
            <a:endParaRPr lang="ru-RU" sz="4000" b="1" i="1" dirty="0" smtClean="0"/>
          </a:p>
        </p:txBody>
      </p:sp>
      <p:pic>
        <p:nvPicPr>
          <p:cNvPr id="28675" name="Picture 7" descr="Пионер-герой Марат Казей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876800" y="1219200"/>
            <a:ext cx="4267200" cy="5334000"/>
          </a:xfrm>
        </p:spPr>
      </p:pic>
      <p:pic>
        <p:nvPicPr>
          <p:cNvPr id="28676" name="Picture 5" descr="Рисунок4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295400"/>
            <a:ext cx="4191000" cy="5334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Зина Портнова</a:t>
            </a:r>
          </a:p>
        </p:txBody>
      </p:sp>
      <p:pic>
        <p:nvPicPr>
          <p:cNvPr id="29699" name="Рисунок 6" descr="http://www.filipoc.ru/attaches/posts/heroes/2013-01-17/zina-portnova/427a1927999aa7b32967a045c91956b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371600"/>
            <a:ext cx="5181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7772400" cy="1295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Зина Портнова</a:t>
            </a:r>
          </a:p>
        </p:txBody>
      </p:sp>
      <p:pic>
        <p:nvPicPr>
          <p:cNvPr id="30723" name="Picture 7" descr="Картинка 9 из 18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341438"/>
            <a:ext cx="3886200" cy="460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Рисунок 5" descr="http://www.filipoc.ru/attaches/posts/heroes/2013-01-17/zina-portnova/72e2c783b688d82b16ce390e633ce0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2819400"/>
            <a:ext cx="5105400" cy="38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Валя Котик</a:t>
            </a:r>
          </a:p>
        </p:txBody>
      </p:sp>
      <p:pic>
        <p:nvPicPr>
          <p:cNvPr id="31747" name="Picture 5" descr="Валя Кот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2514600"/>
            <a:ext cx="5943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Рисунок 4" descr="s875327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371600"/>
            <a:ext cx="3733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Валя Котик</a:t>
            </a:r>
          </a:p>
        </p:txBody>
      </p:sp>
      <p:pic>
        <p:nvPicPr>
          <p:cNvPr id="32771" name="Picture 7" descr="Картинка 5 из 2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600200"/>
            <a:ext cx="6858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Валя Котик</a:t>
            </a:r>
          </a:p>
        </p:txBody>
      </p:sp>
      <p:pic>
        <p:nvPicPr>
          <p:cNvPr id="33795" name="Picture 5" descr="Картинка 2 из 22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524000"/>
            <a:ext cx="5410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7" descr="Картинка 8 из 228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1371600"/>
            <a:ext cx="4038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7696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Леня Голиков</a:t>
            </a:r>
          </a:p>
        </p:txBody>
      </p:sp>
      <p:pic>
        <p:nvPicPr>
          <p:cNvPr id="34819" name="Picture 5" descr="Рисунок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257800" y="2057400"/>
            <a:ext cx="3886200" cy="4800600"/>
          </a:xfrm>
        </p:spPr>
      </p:pic>
      <p:pic>
        <p:nvPicPr>
          <p:cNvPr id="34820" name="Picture 5" descr="Леня Голик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5257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Леня Голиков</a:t>
            </a:r>
          </a:p>
        </p:txBody>
      </p:sp>
      <p:pic>
        <p:nvPicPr>
          <p:cNvPr id="35843" name="Picture 9" descr="Картинка 18 из 38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295400"/>
            <a:ext cx="3657600" cy="37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5" descr="Картинка 1 из 386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1447800"/>
            <a:ext cx="4419600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Картинка 19 из 38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657600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7" descr="Картинка 22 из 386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2743200"/>
            <a:ext cx="2819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5" descr="Картинка 5 из 162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57800" y="0"/>
            <a:ext cx="3886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686800" cy="762000"/>
          </a:xfrm>
        </p:spPr>
        <p:txBody>
          <a:bodyPr>
            <a:normAutofit/>
          </a:bodyPr>
          <a:lstStyle/>
          <a:p>
            <a:r>
              <a:rPr lang="ru-RU" b="1" dirty="0" smtClean="0"/>
              <a:t>Саша Бородулин</a:t>
            </a:r>
            <a:endParaRPr lang="ru-RU" dirty="0"/>
          </a:p>
        </p:txBody>
      </p:sp>
      <p:pic>
        <p:nvPicPr>
          <p:cNvPr id="5" name="Рисунок 5" descr="http://www.filipoc.ru/attaches/posts/heroes/2012-12-05/sasha-borodulin-do-poslednego-patrona/67614ebfa0c2ef2782058970906de33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4343400" cy="498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www.filipoc.ru/attaches/posts/heroes/2012-12-05/sasha-borodulin-do-poslednego-patrona/e2fd83bbf19b429f12862eb36a4de4aa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371600"/>
            <a:ext cx="3962401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686800" cy="762000"/>
          </a:xfrm>
        </p:spPr>
        <p:txBody>
          <a:bodyPr>
            <a:normAutofit/>
          </a:bodyPr>
          <a:lstStyle/>
          <a:p>
            <a:r>
              <a:rPr lang="ru-RU" b="1" dirty="0" smtClean="0"/>
              <a:t>Витя Хоменко</a:t>
            </a:r>
            <a:endParaRPr lang="ru-RU" dirty="0"/>
          </a:p>
        </p:txBody>
      </p:sp>
      <p:pic>
        <p:nvPicPr>
          <p:cNvPr id="9" name="Picture 16" descr="Пионер-герой Витя Хоменко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143000"/>
            <a:ext cx="4572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152400" y="576263"/>
          <a:ext cx="8763000" cy="5848350"/>
        </p:xfrm>
        <a:graphic>
          <a:graphicData uri="http://schemas.openxmlformats.org/presentationml/2006/ole">
            <p:oleObj spid="_x0000_s67586" name="Document" r:id="rId3" imgW="9214171" imgH="6150339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381000"/>
            <a:ext cx="4191000" cy="5943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Марат Казей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19600" y="381000"/>
            <a:ext cx="4572000" cy="5943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ru-RU" sz="4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Зина Портнова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0" name="Picture 5" descr="Рисунок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396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Рисунок 6" descr="http://www.filipoc.ru/attaches/posts/heroes/2013-01-17/zina-portnova/427a1927999aa7b32967a045c91956b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447800"/>
            <a:ext cx="4114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381000"/>
            <a:ext cx="4191000" cy="5943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ru-RU" sz="4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Валя Котик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57200"/>
            <a:ext cx="4343400" cy="58674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ru-RU" sz="4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Леня Голиков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4" name="Рисунок 4" descr="s875327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371600"/>
            <a:ext cx="4038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 descr="Рисунок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447800"/>
            <a:ext cx="4191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304800"/>
            <a:ext cx="4191000" cy="60198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Тихон Баран</a:t>
            </a:r>
            <a:endParaRPr lang="ru-RU" sz="4400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7" name="Содержимое 3"/>
          <p:cNvSpPr>
            <a:spLocks noGrp="1"/>
          </p:cNvSpPr>
          <p:nvPr>
            <p:ph sz="half" idx="2"/>
          </p:nvPr>
        </p:nvSpPr>
        <p:spPr>
          <a:xfrm>
            <a:off x="4495800" y="304800"/>
            <a:ext cx="4495800" cy="60198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Витя Кучерявый</a:t>
            </a:r>
            <a:endParaRPr lang="ru-RU" sz="4400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8" name="Рисунок 4" descr="C:\Documents and Settings\Admin\Рабочий стол\gaseta_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4114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Рисунок 5" descr="C:\Documents and Settings\Admin\Рабочий стол\gaseta_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447800"/>
            <a:ext cx="4267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Содержимое 2"/>
          <p:cNvSpPr>
            <a:spLocks noGrp="1"/>
          </p:cNvSpPr>
          <p:nvPr>
            <p:ph sz="half" idx="1"/>
          </p:nvPr>
        </p:nvSpPr>
        <p:spPr>
          <a:xfrm>
            <a:off x="0" y="304800"/>
            <a:ext cx="4267200" cy="60198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Володя Дубинин</a:t>
            </a:r>
          </a:p>
          <a:p>
            <a:pPr eaLnBrk="1" hangingPunct="1"/>
            <a:endParaRPr lang="ru-RU" smtClean="0"/>
          </a:p>
        </p:txBody>
      </p:sp>
      <p:sp>
        <p:nvSpPr>
          <p:cNvPr id="43011" name="Содержимое 3"/>
          <p:cNvSpPr>
            <a:spLocks noGrp="1"/>
          </p:cNvSpPr>
          <p:nvPr>
            <p:ph sz="half" idx="2"/>
          </p:nvPr>
        </p:nvSpPr>
        <p:spPr>
          <a:xfrm>
            <a:off x="4419600" y="304800"/>
            <a:ext cx="4495800" cy="6019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Лара  Михеенко</a:t>
            </a:r>
          </a:p>
          <a:p>
            <a:pPr eaLnBrk="1" hangingPunct="1"/>
            <a:endParaRPr lang="ru-RU" smtClean="0"/>
          </a:p>
        </p:txBody>
      </p:sp>
      <p:pic>
        <p:nvPicPr>
          <p:cNvPr id="4301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43000"/>
            <a:ext cx="3962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143000"/>
            <a:ext cx="4572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304800"/>
            <a:ext cx="4191000" cy="6019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Миша Куприн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</p:txBody>
      </p:sp>
      <p:sp>
        <p:nvSpPr>
          <p:cNvPr id="44035" name="Содержимое 3"/>
          <p:cNvSpPr>
            <a:spLocks noGrp="1"/>
          </p:cNvSpPr>
          <p:nvPr>
            <p:ph sz="half" idx="2"/>
          </p:nvPr>
        </p:nvSpPr>
        <p:spPr>
          <a:xfrm>
            <a:off x="4419600" y="304800"/>
            <a:ext cx="4572000" cy="6019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Зоя</a:t>
            </a:r>
          </a:p>
          <a:p>
            <a:pPr eaLnBrk="1" hangingPunct="1">
              <a:buFontTx/>
              <a:buNone/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Космодемьянская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4403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421005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981200"/>
            <a:ext cx="3886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228600"/>
            <a:ext cx="4191000" cy="6096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Надя Богданова</a:t>
            </a:r>
            <a:endParaRPr lang="ru-RU" sz="4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9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8600"/>
            <a:ext cx="4343400" cy="6096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Галя Комлева</a:t>
            </a:r>
          </a:p>
          <a:p>
            <a:pPr eaLnBrk="1" hangingPunct="1"/>
            <a:endParaRPr lang="ru-RU" smtClean="0"/>
          </a:p>
        </p:txBody>
      </p:sp>
      <p:pic>
        <p:nvPicPr>
          <p:cNvPr id="45060" name="Рисунок 4" descr="C:\Documents and Settings\Admin\Рабочий стол\gaseta_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143000"/>
            <a:ext cx="4114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143000"/>
            <a:ext cx="4343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228600"/>
            <a:ext cx="4191000" cy="6096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Юта Бондаровская</a:t>
            </a:r>
          </a:p>
          <a:p>
            <a:pPr eaLnBrk="1" hangingPunct="1"/>
            <a:endParaRPr lang="ru-RU" smtClean="0"/>
          </a:p>
        </p:txBody>
      </p:sp>
      <p:sp>
        <p:nvSpPr>
          <p:cNvPr id="46083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8600"/>
            <a:ext cx="4343400" cy="6096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Саша Бородулин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3983038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Рисунок 5" descr="http://www.filipoc.ru/attaches/posts/heroes/2012-12-05/sasha-borodulin-do-poslednego-patrona/67614ebfa0c2ef2782058970906de3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524000"/>
            <a:ext cx="4267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304800"/>
            <a:ext cx="4191000" cy="6019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ВитяКоробков</a:t>
            </a:r>
          </a:p>
          <a:p>
            <a:pPr eaLnBrk="1" hangingPunct="1"/>
            <a:endParaRPr lang="ru-RU" smtClean="0"/>
          </a:p>
        </p:txBody>
      </p:sp>
      <p:sp>
        <p:nvSpPr>
          <p:cNvPr id="47107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8600"/>
            <a:ext cx="4343400" cy="6096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Витя Хоменко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47108" name="Picture 16" descr="Пионер-герой Витя Хоменк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143000"/>
            <a:ext cx="4191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Рисунок 6" descr="http://www.filipoc.ru/attaches/posts/heroes/2013-09-09/vitya-korobkov/vitya-korobkov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143000"/>
            <a:ext cx="4267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228600"/>
            <a:ext cx="4191000" cy="6096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Валя Дончик</a:t>
            </a:r>
            <a:endParaRPr lang="ru-RU" sz="4400" i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1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04800"/>
            <a:ext cx="4343400" cy="60198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Витя Пашкевич</a:t>
            </a:r>
            <a:endParaRPr lang="ru-RU" sz="4400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2" name="Рисунок 4" descr="C:\Documents and Settings\Admin\Рабочий стол\gaseta_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4117975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Рисунок 5" descr="C:\Documents and Settings\Admin\Рабочий стол\gaseta_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066800"/>
            <a:ext cx="4191000" cy="556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228600"/>
            <a:ext cx="4191000" cy="6096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Валя Зенкина</a:t>
            </a:r>
          </a:p>
          <a:p>
            <a:pPr eaLnBrk="1" hangingPunct="1"/>
            <a:endParaRPr lang="ru-RU" smtClean="0"/>
          </a:p>
        </p:txBody>
      </p:sp>
      <p:sp>
        <p:nvSpPr>
          <p:cNvPr id="49155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04800"/>
            <a:ext cx="4343400" cy="60198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Лида Матвеева</a:t>
            </a:r>
          </a:p>
          <a:p>
            <a:pPr eaLnBrk="1" hangingPunct="1"/>
            <a:endParaRPr lang="ru-RU" smtClean="0"/>
          </a:p>
        </p:txBody>
      </p:sp>
      <p:pic>
        <p:nvPicPr>
          <p:cNvPr id="49156" name="Рисунок 4" descr="http://www.filipoc.ru/attaches/posts/heroes/2013-06-21/valya-zenkina/valya-zenkina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3962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Рисунок 5" descr="http://www.filipoc.ru/attaches/posts/heroes/2012-10-31/dve-bukvyi/a5778c8ed7e51095c73d95232dc37e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95400"/>
            <a:ext cx="4191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Содержимое 2"/>
          <p:cNvSpPr>
            <a:spLocks noGrp="1"/>
          </p:cNvSpPr>
          <p:nvPr>
            <p:ph sz="half" idx="1"/>
          </p:nvPr>
        </p:nvSpPr>
        <p:spPr>
          <a:xfrm>
            <a:off x="228600" y="228600"/>
            <a:ext cx="4648200" cy="6096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4400" b="1" i="1" smtClean="0">
                <a:latin typeface="Times New Roman" pitchFamily="18" charset="0"/>
                <a:cs typeface="Times New Roman" pitchFamily="18" charset="0"/>
              </a:rPr>
              <a:t>Саша Колесников (Сан Саныч)</a:t>
            </a:r>
          </a:p>
        </p:txBody>
      </p:sp>
      <p:sp>
        <p:nvSpPr>
          <p:cNvPr id="50179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066800"/>
            <a:ext cx="4724400" cy="52578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Олег Кошевой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Любовь Шевцова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Дмитрий Огурцов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Виктор Субботин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Семен Остапенко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Валера Волков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Нина Сагайдах.</a:t>
            </a:r>
          </a:p>
        </p:txBody>
      </p:sp>
      <p:pic>
        <p:nvPicPr>
          <p:cNvPr id="50180" name="Рисунок 4" descr="http://www.filipoc.ru/attaches/posts/heroes/2012-10-18/razvedchik-san-sanyich/a8955d3b44eee6019e38d9d2c17ee3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76400"/>
            <a:ext cx="38989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Рисунок 3" descr="http://www.filipoc.ru/attaches/posts/heroes/2013-12-18/bosonogiy-garnizon/8322de0b34efcf03a929004ae4d956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0"/>
            <a:ext cx="4005263" cy="499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Рисунок 4" descr="http://www.filipoc.ru/attaches/posts/heroes/2013-12-18/bosonogiy-garnizon/40d767e3936f246b52e9ddd08ebf3cd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286000"/>
            <a:ext cx="36703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5" descr="0_116ae_c100eaa3_L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2362200"/>
            <a:ext cx="3276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4" descr="D:\Мои документы2\Пионеры-герои\1f4ef5adafd6cdc3d3f3610f4aae575c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3800" y="4953000"/>
            <a:ext cx="12033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3810000" y="1143000"/>
            <a:ext cx="51054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48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pitchFamily="34" charset="0"/>
              </a:rPr>
              <a:t>Герои никогда не умирают,</a:t>
            </a:r>
          </a:p>
          <a:p>
            <a:pPr algn="ctr">
              <a:defRPr/>
            </a:pPr>
            <a:r>
              <a:rPr lang="ru-RU" sz="48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  <a:cs typeface="Arial" pitchFamily="34" charset="0"/>
              </a:rPr>
              <a:t>Герои в нашей памяти живут!</a:t>
            </a:r>
          </a:p>
        </p:txBody>
      </p:sp>
      <p:pic>
        <p:nvPicPr>
          <p:cNvPr id="52227" name="i-main-pic" descr="Картинка 21 из 364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304800" y="1143000"/>
            <a:ext cx="3575050" cy="437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838200" y="228600"/>
            <a:ext cx="8077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 u="sng"/>
              <a:t>Песня «Солнечный круг».</a:t>
            </a:r>
            <a:endParaRPr lang="ru-RU" sz="280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572000" cy="5715000"/>
          </a:xfrm>
        </p:spPr>
        <p:txBody>
          <a:bodyPr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4200" dirty="0" smtClean="0"/>
              <a:t>Солнечный круг, небо вокруг</a:t>
            </a:r>
            <a:br>
              <a:rPr lang="ru-RU" sz="4200" dirty="0" smtClean="0"/>
            </a:br>
            <a:r>
              <a:rPr lang="ru-RU" sz="4200" dirty="0" smtClean="0"/>
              <a:t>Это рисунок мальчишки</a:t>
            </a:r>
            <a:br>
              <a:rPr lang="ru-RU" sz="4200" dirty="0" smtClean="0"/>
            </a:br>
            <a:r>
              <a:rPr lang="ru-RU" sz="4200" dirty="0" smtClean="0"/>
              <a:t>Нарисовал он на листке</a:t>
            </a:r>
            <a:br>
              <a:rPr lang="ru-RU" sz="4200" dirty="0" smtClean="0"/>
            </a:br>
            <a:r>
              <a:rPr lang="ru-RU" sz="4200" dirty="0" smtClean="0"/>
              <a:t>И подписал в уголке</a:t>
            </a:r>
            <a:br>
              <a:rPr lang="ru-RU" sz="4200" dirty="0" smtClean="0"/>
            </a:b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dirty="0" smtClean="0"/>
              <a:t>Пусть всегда будет солнце</a:t>
            </a:r>
            <a:br>
              <a:rPr lang="ru-RU" sz="4200" dirty="0" smtClean="0"/>
            </a:br>
            <a:r>
              <a:rPr lang="ru-RU" sz="4200" dirty="0" smtClean="0"/>
              <a:t>Пусть всегда будет небо</a:t>
            </a:r>
            <a:br>
              <a:rPr lang="ru-RU" sz="4200" dirty="0" smtClean="0"/>
            </a:br>
            <a:r>
              <a:rPr lang="ru-RU" sz="4200" dirty="0" smtClean="0"/>
              <a:t>Пусть всегда будет мама</a:t>
            </a:r>
            <a:br>
              <a:rPr lang="ru-RU" sz="4200" dirty="0" smtClean="0"/>
            </a:br>
            <a:r>
              <a:rPr lang="ru-RU" sz="4200" dirty="0" smtClean="0"/>
              <a:t>Пусть всегда буду я (2 раза)</a:t>
            </a:r>
            <a:br>
              <a:rPr lang="ru-RU" sz="4200" dirty="0" smtClean="0"/>
            </a:b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dirty="0" smtClean="0"/>
              <a:t>Милый мой друг, добрый мой друг</a:t>
            </a:r>
            <a:br>
              <a:rPr lang="ru-RU" sz="4200" dirty="0" smtClean="0"/>
            </a:br>
            <a:r>
              <a:rPr lang="ru-RU" sz="4200" dirty="0" smtClean="0"/>
              <a:t>Людям так хочется мира</a:t>
            </a:r>
            <a:br>
              <a:rPr lang="ru-RU" sz="4200" dirty="0" smtClean="0"/>
            </a:br>
            <a:r>
              <a:rPr lang="ru-RU" sz="4200" dirty="0" smtClean="0"/>
              <a:t>И в тридцать пять сердце опять</a:t>
            </a:r>
            <a:br>
              <a:rPr lang="ru-RU" sz="4200" dirty="0" smtClean="0"/>
            </a:br>
            <a:r>
              <a:rPr lang="ru-RU" sz="4200" dirty="0" smtClean="0"/>
              <a:t>Не устаёт повторять</a:t>
            </a:r>
            <a:br>
              <a:rPr lang="ru-RU" sz="4200" dirty="0" smtClean="0"/>
            </a:b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dirty="0" smtClean="0"/>
              <a:t>Пусть всегда будет солнце</a:t>
            </a:r>
            <a:br>
              <a:rPr lang="ru-RU" sz="4200" dirty="0" smtClean="0"/>
            </a:br>
            <a:r>
              <a:rPr lang="ru-RU" sz="4200" dirty="0" smtClean="0"/>
              <a:t>Пусть всегда будет небо</a:t>
            </a:r>
            <a:br>
              <a:rPr lang="ru-RU" sz="4200" dirty="0" smtClean="0"/>
            </a:br>
            <a:r>
              <a:rPr lang="ru-RU" sz="4200" dirty="0" smtClean="0"/>
              <a:t>Пусть всегда будет мама</a:t>
            </a:r>
            <a:br>
              <a:rPr lang="ru-RU" sz="4200" dirty="0" smtClean="0"/>
            </a:br>
            <a:r>
              <a:rPr lang="ru-RU" sz="4200" dirty="0" smtClean="0"/>
              <a:t>Пусть всегда буду я (2 раза) </a:t>
            </a:r>
            <a:br>
              <a:rPr lang="ru-RU" sz="4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343400" y="838200"/>
            <a:ext cx="4648200" cy="5562600"/>
          </a:xfrm>
        </p:spPr>
        <p:txBody>
          <a:bodyPr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sz="4200" dirty="0" smtClean="0"/>
              <a:t>Тише солдат, слышишь солдат</a:t>
            </a:r>
            <a:br>
              <a:rPr lang="ru-RU" sz="4200" dirty="0" smtClean="0"/>
            </a:br>
            <a:r>
              <a:rPr lang="ru-RU" sz="4200" dirty="0" smtClean="0"/>
              <a:t>Люди пугаются взрывов</a:t>
            </a:r>
            <a:br>
              <a:rPr lang="ru-RU" sz="4200" dirty="0" smtClean="0"/>
            </a:br>
            <a:r>
              <a:rPr lang="ru-RU" sz="4200" dirty="0" smtClean="0"/>
              <a:t>Тысячи глаз в небо глядят</a:t>
            </a:r>
            <a:br>
              <a:rPr lang="ru-RU" sz="4200" dirty="0" smtClean="0"/>
            </a:br>
            <a:r>
              <a:rPr lang="ru-RU" sz="4200" dirty="0" smtClean="0"/>
              <a:t>Губы упрямо твердят</a:t>
            </a:r>
            <a:br>
              <a:rPr lang="ru-RU" sz="4200" dirty="0" smtClean="0"/>
            </a:b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dirty="0" smtClean="0"/>
              <a:t>Пусть всегда будет солнце</a:t>
            </a:r>
            <a:br>
              <a:rPr lang="ru-RU" sz="4200" dirty="0" smtClean="0"/>
            </a:br>
            <a:r>
              <a:rPr lang="ru-RU" sz="4200" dirty="0" smtClean="0"/>
              <a:t>Пусть всегда будет небо</a:t>
            </a:r>
            <a:br>
              <a:rPr lang="ru-RU" sz="4200" dirty="0" smtClean="0"/>
            </a:br>
            <a:r>
              <a:rPr lang="ru-RU" sz="4200" dirty="0" smtClean="0"/>
              <a:t>Пусть всегда будет мама</a:t>
            </a:r>
            <a:br>
              <a:rPr lang="ru-RU" sz="4200" dirty="0" smtClean="0"/>
            </a:br>
            <a:r>
              <a:rPr lang="ru-RU" sz="4200" dirty="0" smtClean="0"/>
              <a:t>Пусть всегда буду я (2 раза) </a:t>
            </a:r>
            <a:br>
              <a:rPr lang="ru-RU" sz="4200" dirty="0" smtClean="0"/>
            </a:b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dirty="0" smtClean="0"/>
              <a:t>Против беды, против войны</a:t>
            </a:r>
            <a:br>
              <a:rPr lang="ru-RU" sz="4200" dirty="0" smtClean="0"/>
            </a:br>
            <a:r>
              <a:rPr lang="ru-RU" sz="4200" dirty="0" smtClean="0"/>
              <a:t>Станем за наших мальчишек</a:t>
            </a:r>
            <a:br>
              <a:rPr lang="ru-RU" sz="4200" dirty="0" smtClean="0"/>
            </a:br>
            <a:r>
              <a:rPr lang="ru-RU" sz="4200" dirty="0" smtClean="0"/>
              <a:t>Солнце навек, счастье навек</a:t>
            </a:r>
            <a:br>
              <a:rPr lang="ru-RU" sz="4200" dirty="0" smtClean="0"/>
            </a:br>
            <a:r>
              <a:rPr lang="ru-RU" sz="4200" dirty="0" smtClean="0"/>
              <a:t>Так повелел человек</a:t>
            </a:r>
            <a:br>
              <a:rPr lang="ru-RU" sz="4200" dirty="0" smtClean="0"/>
            </a:b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dirty="0" smtClean="0"/>
              <a:t>Пусть всегда будет солнце</a:t>
            </a:r>
            <a:br>
              <a:rPr lang="ru-RU" sz="4200" dirty="0" smtClean="0"/>
            </a:br>
            <a:r>
              <a:rPr lang="ru-RU" sz="4200" dirty="0" smtClean="0"/>
              <a:t>Пусть всегда будет небо</a:t>
            </a:r>
            <a:br>
              <a:rPr lang="ru-RU" sz="4200" dirty="0" smtClean="0"/>
            </a:br>
            <a:r>
              <a:rPr lang="ru-RU" sz="4200" dirty="0" smtClean="0"/>
              <a:t>Пусть всегда будет мама</a:t>
            </a:r>
            <a:br>
              <a:rPr lang="ru-RU" sz="4200" dirty="0" smtClean="0"/>
            </a:br>
            <a:r>
              <a:rPr lang="ru-RU" sz="4200" dirty="0" smtClean="0"/>
              <a:t>Пусть всегда буду я (2 раза) </a:t>
            </a:r>
            <a:br>
              <a:rPr lang="ru-RU" sz="4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30" name="Непоседы - Солнечный круг[plus-music.org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34400" y="6172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Непоседы - Солнечный круг[plus-music.org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534400" y="6172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8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Рисунок 5" descr="http://www.filipoc.ru/attaches/posts/heroes/2012-10-25/tihon-baran-za-mamu-za-sester-za-rodnuyu-derevnyu/4298ed5fbebd20523a2cc12b0d4602f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895600"/>
            <a:ext cx="4876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Рисунок 6" descr="C:\Documents and Settings\Admin\Рабочий стол\gaseta_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447800"/>
            <a:ext cx="3733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Витя Кучерявый</a:t>
            </a:r>
            <a:endParaRPr lang="ru-RU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8915" name="Рисунок 4" descr="C:\Documents and Settings\Admin\Рабочий стол\gaseta_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685800"/>
            <a:ext cx="4552950" cy="599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390</Words>
  <Application>Microsoft PowerPoint</Application>
  <PresentationFormat>Экран (4:3)</PresentationFormat>
  <Paragraphs>130</Paragraphs>
  <Slides>47</Slides>
  <Notes>0</Notes>
  <HiddenSlides>1</HiddenSlides>
  <MMClips>6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7" baseType="lpstr">
      <vt:lpstr>Arial</vt:lpstr>
      <vt:lpstr>Franklin Gothic Medium</vt:lpstr>
      <vt:lpstr>Franklin Gothic Book</vt:lpstr>
      <vt:lpstr>Wingdings 2</vt:lpstr>
      <vt:lpstr>Calibri</vt:lpstr>
      <vt:lpstr>Times New Roman</vt:lpstr>
      <vt:lpstr>Wingdings</vt:lpstr>
      <vt:lpstr>Arial Black</vt:lpstr>
      <vt:lpstr>Трек</vt:lpstr>
      <vt:lpstr>Документ Microsoft Office Word 97 - 2003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Дневник Тани Савичевой</vt:lpstr>
      <vt:lpstr>Марат Казей</vt:lpstr>
      <vt:lpstr>Марат Казей</vt:lpstr>
      <vt:lpstr>Зина Портнова</vt:lpstr>
      <vt:lpstr>Зина Портнова</vt:lpstr>
      <vt:lpstr>Валя Котик</vt:lpstr>
      <vt:lpstr>Валя Котик</vt:lpstr>
      <vt:lpstr>Валя Котик</vt:lpstr>
      <vt:lpstr>Леня Голиков</vt:lpstr>
      <vt:lpstr>Леня Голиков</vt:lpstr>
      <vt:lpstr>Слайд 27</vt:lpstr>
      <vt:lpstr>Саша Бородулин</vt:lpstr>
      <vt:lpstr>Витя Хоменко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Витя Кучерявый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Виталя</dc:creator>
  <cp:lastModifiedBy>Виталя</cp:lastModifiedBy>
  <cp:revision>45</cp:revision>
  <cp:lastPrinted>1601-01-01T00:00:00Z</cp:lastPrinted>
  <dcterms:created xsi:type="dcterms:W3CDTF">1601-01-01T00:00:00Z</dcterms:created>
  <dcterms:modified xsi:type="dcterms:W3CDTF">2014-02-01T08:15:18Z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