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72" r:id="rId5"/>
    <p:sldId id="273" r:id="rId6"/>
    <p:sldId id="274" r:id="rId7"/>
    <p:sldId id="275" r:id="rId8"/>
    <p:sldId id="259" r:id="rId9"/>
    <p:sldId id="260" r:id="rId10"/>
    <p:sldId id="261" r:id="rId11"/>
    <p:sldId id="278" r:id="rId12"/>
    <p:sldId id="276" r:id="rId13"/>
    <p:sldId id="267" r:id="rId14"/>
    <p:sldId id="268" r:id="rId15"/>
    <p:sldId id="269" r:id="rId16"/>
    <p:sldId id="270" r:id="rId17"/>
    <p:sldId id="263" r:id="rId18"/>
    <p:sldId id="266" r:id="rId19"/>
    <p:sldId id="280" r:id="rId20"/>
    <p:sldId id="265" r:id="rId21"/>
    <p:sldId id="264" r:id="rId22"/>
    <p:sldId id="279" r:id="rId23"/>
    <p:sldId id="281" r:id="rId24"/>
    <p:sldId id="27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14" y="14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EB61-3ED1-48F8-9C66-E296C769FB4C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CD94-28FD-4CBF-98E3-68E6C083E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EB61-3ED1-48F8-9C66-E296C769FB4C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CD94-28FD-4CBF-98E3-68E6C083E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EB61-3ED1-48F8-9C66-E296C769FB4C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CD94-28FD-4CBF-98E3-68E6C083E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EB61-3ED1-48F8-9C66-E296C769FB4C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CD94-28FD-4CBF-98E3-68E6C083E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EB61-3ED1-48F8-9C66-E296C769FB4C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CD94-28FD-4CBF-98E3-68E6C083E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EB61-3ED1-48F8-9C66-E296C769FB4C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CD94-28FD-4CBF-98E3-68E6C083E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EB61-3ED1-48F8-9C66-E296C769FB4C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CD94-28FD-4CBF-98E3-68E6C083E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EB61-3ED1-48F8-9C66-E296C769FB4C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CD94-28FD-4CBF-98E3-68E6C083E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EB61-3ED1-48F8-9C66-E296C769FB4C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CD94-28FD-4CBF-98E3-68E6C083E99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EB61-3ED1-48F8-9C66-E296C769FB4C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CD94-28FD-4CBF-98E3-68E6C083E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0EB61-3ED1-48F8-9C66-E296C769FB4C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CCD94-28FD-4CBF-98E3-68E6C083E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E20EB61-3ED1-48F8-9C66-E296C769FB4C}" type="datetimeFigureOut">
              <a:rPr lang="ru-RU" smtClean="0"/>
              <a:pPr/>
              <a:t>20.03.2019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79DCCD94-28FD-4CBF-98E3-68E6C083E9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slideLayout" Target="../slideLayouts/slideLayout6.xml"/><Relationship Id="rId1" Type="http://schemas.openxmlformats.org/officeDocument/2006/relationships/audio" Target="../media/media1.mp3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1463" y="256197"/>
            <a:ext cx="7772400" cy="1012563"/>
          </a:xfrm>
        </p:spPr>
        <p:txBody>
          <a:bodyPr/>
          <a:lstStyle/>
          <a:p>
            <a:pPr algn="ctr"/>
            <a:r>
              <a:rPr lang="ru-RU" sz="5400" dirty="0" smtClean="0">
                <a:solidFill>
                  <a:schemeClr val="accent4">
                    <a:lumMod val="75000"/>
                  </a:schemeClr>
                </a:solidFill>
                <a:latin typeface="Monotype Corsiva" panose="03010101010201010101" pitchFamily="66" charset="0"/>
              </a:rPr>
              <a:t>Мир увлечений моей семьи.</a:t>
            </a:r>
            <a:endParaRPr lang="ru-RU" sz="5400" dirty="0">
              <a:solidFill>
                <a:schemeClr val="accent4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Рисунок 3" descr="http://www.vstars.by/wp-content/uploads/2015/03/cleaning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97575" y="1686495"/>
            <a:ext cx="1814088" cy="2449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mojogorod.ru/wp-content/uploads/2015/02/14121111135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5065374"/>
            <a:ext cx="2627630" cy="1580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www.chaikovskie.ru/files/n/3984/e75c165e6772a063f0ea196ca1f19cc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80473">
            <a:off x="4170311" y="1382926"/>
            <a:ext cx="2519680" cy="1550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thumbs.dreamstime.com/z/mushroom-foray-24291761.jpg"/>
          <p:cNvPicPr/>
          <p:nvPr/>
        </p:nvPicPr>
        <p:blipFill>
          <a:blip r:embed="rId5" cstate="print"/>
          <a:srcRect l="6057" r="6057" b="11519"/>
          <a:stretch>
            <a:fillRect/>
          </a:stretch>
        </p:blipFill>
        <p:spPr bwMode="auto">
          <a:xfrm rot="20580000">
            <a:off x="142230" y="1615953"/>
            <a:ext cx="2879725" cy="2145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ttp://healthydirections.ca/wp-content/uploads/2013/03/familysoccer-1024x682.g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397008">
            <a:off x="85920" y="5027803"/>
            <a:ext cx="2663825" cy="1645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ttp://nagadali.ru/wp-content/uploads/2015/10/deti-otlichayutsya-osobennym-lyubopytstvom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619642">
            <a:off x="6240768" y="4894329"/>
            <a:ext cx="2745011" cy="1694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4" descr="ÐÐ°ÑÑÐ¸Ð½ÐºÐ¸ Ð¿Ð¾ Ð·Ð°Ð¿ÑÐ¾ÑÑ Ð´Ð¸Ð·Ð°Ð¹Ð½ Ð´Ð»Ñ Ð¿ÑÐµÐ·ÐµÐ½ÑÐ°ÑÐ¸Ð¸ Ð´Ð»Ñ ÐºÐ»Ð°ÑÑÐ½Ð¾Ð³Ð¾ ÑÐ°Ñ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6636794" y="1230763"/>
            <a:ext cx="2275969" cy="10885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endParaRPr lang="ru-RU" sz="5400" dirty="0">
              <a:solidFill>
                <a:schemeClr val="accent4">
                  <a:lumMod val="75000"/>
                </a:schemeClr>
              </a:solidFill>
              <a:latin typeface="Monotype Corsiva" panose="03010101010201010101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723914" y="3058967"/>
            <a:ext cx="37628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Monotype Corsiva" panose="03010101010201010101" pitchFamily="66" charset="0"/>
              </a:rPr>
              <a:t>Ребёнок учится тому,</a:t>
            </a:r>
          </a:p>
          <a:p>
            <a:pPr algn="ctr"/>
            <a:r>
              <a:rPr lang="ru-RU" sz="2400" b="1" dirty="0">
                <a:latin typeface="Monotype Corsiva" panose="03010101010201010101" pitchFamily="66" charset="0"/>
              </a:rPr>
              <a:t>                                                                                        Что видит у себя в дому.</a:t>
            </a:r>
          </a:p>
          <a:p>
            <a:pPr algn="ctr"/>
            <a:r>
              <a:rPr lang="ru-RU" sz="2400" b="1" dirty="0">
                <a:latin typeface="Monotype Corsiva" panose="03010101010201010101" pitchFamily="66" charset="0"/>
              </a:rPr>
              <a:t>                                                                                             Родители – пример тому.</a:t>
            </a:r>
          </a:p>
        </p:txBody>
      </p:sp>
    </p:spTree>
    <p:extLst>
      <p:ext uri="{BB962C8B-B14F-4D97-AF65-F5344CB8AC3E}">
        <p14:creationId xmlns:p14="http://schemas.microsoft.com/office/powerpoint/2010/main" xmlns="" val="1619551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404664"/>
            <a:ext cx="7125113" cy="6192688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latin typeface="Monotype Corsiva" panose="03010101010201010101" pitchFamily="66" charset="0"/>
              </a:rPr>
              <a:t>Песня</a:t>
            </a:r>
            <a:r>
              <a:rPr lang="ru-RU" dirty="0" smtClean="0">
                <a:latin typeface="Monotype Corsiva" panose="03010101010201010101" pitchFamily="66" charset="0"/>
              </a:rPr>
              <a:t/>
            </a:r>
            <a:br>
              <a:rPr lang="ru-RU" dirty="0" smtClean="0">
                <a:latin typeface="Monotype Corsiva" panose="03010101010201010101" pitchFamily="66" charset="0"/>
              </a:rPr>
            </a:br>
            <a:r>
              <a:rPr lang="ru-RU" b="1" dirty="0" smtClean="0">
                <a:latin typeface="Monotype Corsiva" panose="03010101010201010101" pitchFamily="66" charset="0"/>
              </a:rPr>
              <a:t>Есть </a:t>
            </a:r>
            <a:r>
              <a:rPr lang="ru-RU" b="1" dirty="0">
                <a:latin typeface="Monotype Corsiva" panose="03010101010201010101" pitchFamily="66" charset="0"/>
              </a:rPr>
              <a:t>за горами, за лесами</a:t>
            </a:r>
            <a:br>
              <a:rPr lang="ru-RU" b="1" dirty="0">
                <a:latin typeface="Monotype Corsiva" panose="03010101010201010101" pitchFamily="66" charset="0"/>
              </a:rPr>
            </a:br>
            <a:r>
              <a:rPr lang="ru-RU" b="1" dirty="0">
                <a:latin typeface="Monotype Corsiva" panose="03010101010201010101" pitchFamily="66" charset="0"/>
              </a:rPr>
              <a:t>Маленькая страна.</a:t>
            </a:r>
            <a:br>
              <a:rPr lang="ru-RU" b="1" dirty="0">
                <a:latin typeface="Monotype Corsiva" panose="03010101010201010101" pitchFamily="66" charset="0"/>
              </a:rPr>
            </a:br>
            <a:r>
              <a:rPr lang="ru-RU" b="1" dirty="0">
                <a:latin typeface="Monotype Corsiva" panose="03010101010201010101" pitchFamily="66" charset="0"/>
              </a:rPr>
              <a:t>Там мама, папа, дед и баба,</a:t>
            </a:r>
            <a:br>
              <a:rPr lang="ru-RU" b="1" dirty="0">
                <a:latin typeface="Monotype Corsiva" panose="03010101010201010101" pitchFamily="66" charset="0"/>
              </a:rPr>
            </a:br>
            <a:r>
              <a:rPr lang="ru-RU" b="1" dirty="0">
                <a:latin typeface="Monotype Corsiva" panose="03010101010201010101" pitchFamily="66" charset="0"/>
              </a:rPr>
              <a:t>Братик или сестра.</a:t>
            </a:r>
            <a:br>
              <a:rPr lang="ru-RU" b="1" dirty="0">
                <a:latin typeface="Monotype Corsiva" panose="03010101010201010101" pitchFamily="66" charset="0"/>
              </a:rPr>
            </a:br>
            <a:r>
              <a:rPr lang="ru-RU" b="1" dirty="0">
                <a:latin typeface="Monotype Corsiva" panose="03010101010201010101" pitchFamily="66" charset="0"/>
              </a:rPr>
              <a:t>Там мне всегда тепло и ясно,</a:t>
            </a:r>
            <a:br>
              <a:rPr lang="ru-RU" b="1" dirty="0">
                <a:latin typeface="Monotype Corsiva" panose="03010101010201010101" pitchFamily="66" charset="0"/>
              </a:rPr>
            </a:br>
            <a:r>
              <a:rPr lang="ru-RU" b="1" dirty="0">
                <a:latin typeface="Monotype Corsiva" panose="03010101010201010101" pitchFamily="66" charset="0"/>
              </a:rPr>
              <a:t>Любят все там меня.</a:t>
            </a:r>
            <a:br>
              <a:rPr lang="ru-RU" b="1" dirty="0">
                <a:latin typeface="Monotype Corsiva" panose="03010101010201010101" pitchFamily="66" charset="0"/>
              </a:rPr>
            </a:br>
            <a:r>
              <a:rPr lang="ru-RU" b="1" dirty="0">
                <a:latin typeface="Monotype Corsiva" panose="03010101010201010101" pitchFamily="66" charset="0"/>
              </a:rPr>
              <a:t>Там солнца лучик поселился</a:t>
            </a:r>
            <a:br>
              <a:rPr lang="ru-RU" b="1" dirty="0">
                <a:latin typeface="Monotype Corsiva" panose="03010101010201010101" pitchFamily="66" charset="0"/>
              </a:rPr>
            </a:br>
            <a:r>
              <a:rPr lang="ru-RU" b="1" dirty="0">
                <a:latin typeface="Monotype Corsiva" panose="03010101010201010101" pitchFamily="66" charset="0"/>
              </a:rPr>
              <a:t>И излучает свет.</a:t>
            </a:r>
            <a:br>
              <a:rPr lang="ru-RU" b="1" dirty="0">
                <a:latin typeface="Monotype Corsiva" panose="03010101010201010101" pitchFamily="66" charset="0"/>
              </a:rPr>
            </a:br>
            <a:r>
              <a:rPr lang="ru-RU" b="1" dirty="0">
                <a:latin typeface="Monotype Corsiva" panose="03010101010201010101" pitchFamily="66" charset="0"/>
              </a:rPr>
              <a:t>Маленькая страна – это моя семья,</a:t>
            </a:r>
            <a:br>
              <a:rPr lang="ru-RU" b="1" dirty="0">
                <a:latin typeface="Monotype Corsiva" panose="03010101010201010101" pitchFamily="66" charset="0"/>
              </a:rPr>
            </a:br>
            <a:r>
              <a:rPr lang="ru-RU" b="1" dirty="0">
                <a:latin typeface="Monotype Corsiva" panose="03010101010201010101" pitchFamily="66" charset="0"/>
              </a:rPr>
              <a:t>Там, где родился я и вырос,</a:t>
            </a:r>
            <a:br>
              <a:rPr lang="ru-RU" b="1" dirty="0">
                <a:latin typeface="Monotype Corsiva" panose="03010101010201010101" pitchFamily="66" charset="0"/>
              </a:rPr>
            </a:br>
            <a:r>
              <a:rPr lang="ru-RU" b="1" dirty="0">
                <a:latin typeface="Monotype Corsiva" panose="03010101010201010101" pitchFamily="66" charset="0"/>
              </a:rPr>
              <a:t>Где любят все меня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export_ofoct.com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244408" y="62180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887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0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04864"/>
            <a:ext cx="7125113" cy="5201548"/>
          </a:xfrm>
        </p:spPr>
        <p:txBody>
          <a:bodyPr/>
          <a:lstStyle/>
          <a:p>
            <a:pPr algn="ctr"/>
            <a:r>
              <a:rPr lang="ru-RU" dirty="0">
                <a:latin typeface="Monotype Corsiva" panose="03010101010201010101" pitchFamily="66" charset="0"/>
              </a:rPr>
              <a:t>«Счастлив тот, кто счастлив дома». </a:t>
            </a:r>
            <a:r>
              <a:rPr lang="ru-RU" dirty="0" smtClean="0">
                <a:latin typeface="Monotype Corsiva" panose="03010101010201010101" pitchFamily="66" charset="0"/>
              </a:rPr>
              <a:t/>
            </a:r>
            <a:br>
              <a:rPr lang="ru-RU" dirty="0" smtClean="0">
                <a:latin typeface="Monotype Corsiva" panose="03010101010201010101" pitchFamily="66" charset="0"/>
              </a:rPr>
            </a:br>
            <a:r>
              <a:rPr lang="ru-RU" dirty="0" smtClean="0">
                <a:latin typeface="Monotype Corsiva" panose="03010101010201010101" pitchFamily="66" charset="0"/>
              </a:rPr>
              <a:t>Эти </a:t>
            </a:r>
            <a:r>
              <a:rPr lang="ru-RU" dirty="0">
                <a:latin typeface="Monotype Corsiva" panose="03010101010201010101" pitchFamily="66" charset="0"/>
              </a:rPr>
              <a:t>слова принадлежат Л Н Толстому. Семейное счастье, благополучие семьи,  рождаются благодаря характеру человеческих взаимоотношений, когда родители и дети связаны взаимной любовью, общими интересами и делами.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ÐÐ°ÑÑÐ¸Ð½ÐºÐ¸ Ð¿Ð¾ Ð·Ð°Ð¿ÑÐ¾ÑÑ ÑÐ¾ÑÐ¾ ÑÐ¾Ð»ÑÑÐ¾Ð³Ð¾ Ð² ÐºÑÑÐ³Ñ ÑÐµÐ¼ÑÐ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03416" y="58737"/>
            <a:ext cx="3810000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0014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latin typeface="Monotype Corsiva" pitchFamily="66" charset="0"/>
              </a:rPr>
              <a:t>Представление групп</a:t>
            </a:r>
            <a:endParaRPr lang="ru-RU" sz="4000" b="1" dirty="0">
              <a:latin typeface="Monotype Corsiva" pitchFamily="66" charset="0"/>
            </a:endParaRPr>
          </a:p>
        </p:txBody>
      </p:sp>
      <p:sp>
        <p:nvSpPr>
          <p:cNvPr id="3" name="Облако 2"/>
          <p:cNvSpPr/>
          <p:nvPr/>
        </p:nvSpPr>
        <p:spPr>
          <a:xfrm>
            <a:off x="1043608" y="1988840"/>
            <a:ext cx="2808312" cy="165618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Monotype Corsiva" pitchFamily="66" charset="0"/>
              </a:rPr>
              <a:t>Кулинария</a:t>
            </a:r>
            <a:endParaRPr lang="ru-RU" sz="2400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4" name="Облако 3"/>
          <p:cNvSpPr/>
          <p:nvPr/>
        </p:nvSpPr>
        <p:spPr>
          <a:xfrm>
            <a:off x="2771800" y="3717032"/>
            <a:ext cx="3096344" cy="18002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Monotype Corsiva" pitchFamily="66" charset="0"/>
              </a:rPr>
              <a:t>Декоративно-прикладное искусство</a:t>
            </a:r>
            <a:endParaRPr lang="ru-RU" sz="2400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5" name="Облако 4"/>
          <p:cNvSpPr/>
          <p:nvPr/>
        </p:nvSpPr>
        <p:spPr>
          <a:xfrm>
            <a:off x="4427984" y="1772816"/>
            <a:ext cx="3312368" cy="165618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Monotype Corsiva" pitchFamily="66" charset="0"/>
              </a:rPr>
              <a:t>Художественно-эстетическое искусство</a:t>
            </a:r>
            <a:endParaRPr lang="ru-RU" sz="2400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latin typeface="Monotype Corsiva" pitchFamily="66" charset="0"/>
                <a:cs typeface="Mongolian Baiti" pitchFamily="66" charset="0"/>
              </a:rPr>
              <a:t>Кулинария</a:t>
            </a:r>
            <a:endParaRPr lang="ru-RU" sz="4000" b="1" dirty="0">
              <a:latin typeface="Monotype Corsiva" pitchFamily="66" charset="0"/>
              <a:cs typeface="Mongolian Baiti" pitchFamily="66" charset="0"/>
            </a:endParaRPr>
          </a:p>
        </p:txBody>
      </p:sp>
      <p:pic>
        <p:nvPicPr>
          <p:cNvPr id="1026" name="Picture 2" descr="C:\Users\Нина Владимировна\Desktop\семинар\Вольнягина М\IMG_20190225_163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703377">
            <a:off x="144809" y="1581816"/>
            <a:ext cx="3957138" cy="5276184"/>
          </a:xfrm>
          <a:prstGeom prst="rect">
            <a:avLst/>
          </a:prstGeom>
          <a:noFill/>
        </p:spPr>
      </p:pic>
      <p:pic>
        <p:nvPicPr>
          <p:cNvPr id="1027" name="Picture 3" descr="C:\Users\Нина Владимировна\Desktop\семинар\Вольнягина М\IMG_20190225_1728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46763">
            <a:off x="4860032" y="1612909"/>
            <a:ext cx="4083918" cy="5445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9892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Нина Владимировна\Desktop\семинар\Вольнягина М\IMG_20190225_1735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347864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Нина Владимировна\Desktop\семинар\Вольнягина М\IMG_20190225_1753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356992"/>
            <a:ext cx="3707904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Нина Владимировна\Desktop\семинар\Вольнягина М\IMG_20190225_181534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65449">
            <a:off x="2893807" y="1475449"/>
            <a:ext cx="2771800" cy="422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latin typeface="Monotype Corsiva" pitchFamily="66" charset="0"/>
              </a:rPr>
              <a:t>Приятного аппетита!</a:t>
            </a:r>
            <a:endParaRPr lang="ru-RU" sz="4000" b="1" dirty="0">
              <a:latin typeface="Monotype Corsiva" pitchFamily="66" charset="0"/>
            </a:endParaRPr>
          </a:p>
        </p:txBody>
      </p:sp>
      <p:pic>
        <p:nvPicPr>
          <p:cNvPr id="4" name="Рисунок 3" descr="C:\Users\Нина Владимировна\Desktop\семинар\Вольнягина М\IMG_20190225_18545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84784"/>
            <a:ext cx="5976664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556792"/>
            <a:ext cx="7125113" cy="924475"/>
          </a:xfrm>
        </p:spPr>
        <p:txBody>
          <a:bodyPr/>
          <a:lstStyle/>
          <a:p>
            <a:pPr algn="ctr"/>
            <a:r>
              <a:rPr lang="ru-RU" sz="4000" b="1" dirty="0" smtClean="0">
                <a:latin typeface="Monotype Corsiva" pitchFamily="66" charset="0"/>
              </a:rPr>
              <a:t>Кулинария</a:t>
            </a:r>
            <a:br>
              <a:rPr lang="ru-RU" sz="4000" b="1" dirty="0" smtClean="0">
                <a:latin typeface="Monotype Corsiva" pitchFamily="66" charset="0"/>
              </a:rPr>
            </a:br>
            <a:r>
              <a:rPr lang="ru-RU" sz="4000" b="1" dirty="0" smtClean="0">
                <a:latin typeface="Monotype Corsiva" pitchFamily="66" charset="0"/>
              </a:rPr>
              <a:t/>
            </a:r>
            <a:br>
              <a:rPr lang="ru-RU" sz="4000" b="1" dirty="0" smtClean="0">
                <a:latin typeface="Monotype Corsiva" pitchFamily="66" charset="0"/>
              </a:rPr>
            </a:br>
            <a:r>
              <a:rPr lang="ru-RU" sz="4000" b="1" dirty="0" smtClean="0">
                <a:latin typeface="Monotype Corsiva" pitchFamily="66" charset="0"/>
              </a:rPr>
              <a:t/>
            </a:r>
            <a:br>
              <a:rPr lang="ru-RU" sz="4000" b="1" dirty="0" smtClean="0">
                <a:latin typeface="Monotype Corsiva" pitchFamily="66" charset="0"/>
              </a:rPr>
            </a:br>
            <a:r>
              <a:rPr lang="ru-RU" sz="4000" b="1" dirty="0" err="1" smtClean="0">
                <a:latin typeface="Monotype Corsiva" pitchFamily="66" charset="0"/>
              </a:rPr>
              <a:t>Мммм</a:t>
            </a:r>
            <a:r>
              <a:rPr lang="ru-RU" sz="4000" b="1" dirty="0" smtClean="0">
                <a:latin typeface="Monotype Corsiva" pitchFamily="66" charset="0"/>
              </a:rPr>
              <a:t>…</a:t>
            </a:r>
            <a:br>
              <a:rPr lang="ru-RU" sz="4000" b="1" dirty="0" smtClean="0">
                <a:latin typeface="Monotype Corsiva" pitchFamily="66" charset="0"/>
              </a:rPr>
            </a:br>
            <a:r>
              <a:rPr lang="ru-RU" sz="4000" b="1" dirty="0" smtClean="0">
                <a:latin typeface="Monotype Corsiva" pitchFamily="66" charset="0"/>
              </a:rPr>
              <a:t> Очень вкусно!!!</a:t>
            </a:r>
            <a:endParaRPr lang="ru-RU" sz="4000" b="1" dirty="0">
              <a:latin typeface="Monotype Corsiva" pitchFamily="66" charset="0"/>
            </a:endParaRPr>
          </a:p>
        </p:txBody>
      </p:sp>
      <p:pic>
        <p:nvPicPr>
          <p:cNvPr id="3" name="Рисунок 2" descr="C:\Users\Нина Владимировна\Desktop\Влад\IMG2019031820185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71800" cy="44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Нина Владимировна\Desktop\Влад\IMG2019031820353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9704" y="0"/>
            <a:ext cx="2664296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Нина Владимировна\Desktop\Влад\IMG2019031907095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4149080"/>
            <a:ext cx="4968552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9892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latin typeface="Monotype Corsiva" pitchFamily="66" charset="0"/>
              </a:rPr>
              <a:t>Кулинария «Цветные зверушки»</a:t>
            </a:r>
            <a:endParaRPr lang="ru-RU" sz="4000" b="1" dirty="0"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717"/>
          <a:stretch/>
        </p:blipFill>
        <p:spPr>
          <a:xfrm>
            <a:off x="323527" y="1628800"/>
            <a:ext cx="4220995" cy="49685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024" y="1628801"/>
            <a:ext cx="3744416" cy="49925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5923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841780" cy="3789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0262" y="0"/>
            <a:ext cx="2463738" cy="3284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00"/>
          <a:stretch/>
        </p:blipFill>
        <p:spPr>
          <a:xfrm>
            <a:off x="3491880" y="332656"/>
            <a:ext cx="2470712" cy="34639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160" y="3429000"/>
            <a:ext cx="2571750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4320239"/>
            <a:ext cx="3383681" cy="25377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82384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1196752"/>
            <a:ext cx="3672408" cy="3672408"/>
          </a:xfrm>
        </p:spPr>
        <p:txBody>
          <a:bodyPr/>
          <a:lstStyle/>
          <a:p>
            <a:pPr algn="ctr"/>
            <a:r>
              <a:rPr lang="ru-RU" sz="4000" b="1" dirty="0" smtClean="0">
                <a:latin typeface="Monotype Corsiva" pitchFamily="66" charset="0"/>
              </a:rPr>
              <a:t>Приятного </a:t>
            </a:r>
            <a:br>
              <a:rPr lang="ru-RU" sz="4000" b="1" dirty="0" smtClean="0">
                <a:latin typeface="Monotype Corsiva" pitchFamily="66" charset="0"/>
              </a:rPr>
            </a:br>
            <a:r>
              <a:rPr lang="ru-RU" sz="4000" b="1" dirty="0" smtClean="0">
                <a:latin typeface="Monotype Corsiva" pitchFamily="66" charset="0"/>
              </a:rPr>
              <a:t>аппетита!!!</a:t>
            </a:r>
            <a:endParaRPr lang="ru-RU" sz="4000" b="1" dirty="0">
              <a:latin typeface="Monotype Corsiva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5040560" cy="67207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latin typeface="Monotype Corsiva" panose="03010101010201010101" pitchFamily="66" charset="0"/>
              </a:rPr>
              <a:t>Художественно-эстетическое </a:t>
            </a:r>
            <a:r>
              <a:rPr lang="ru-RU" sz="4000" b="1" dirty="0" smtClean="0">
                <a:latin typeface="Monotype Corsiva" panose="03010101010201010101" pitchFamily="66" charset="0"/>
              </a:rPr>
              <a:t>искусство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pic>
        <p:nvPicPr>
          <p:cNvPr id="9218" name="Picture 2" descr="http://krasnosolnce.ru/img/foto/vitrazh_roza_slozhna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68511">
            <a:off x="245557" y="1876188"/>
            <a:ext cx="3960440" cy="5030082"/>
          </a:xfrm>
          <a:prstGeom prst="rect">
            <a:avLst/>
          </a:prstGeom>
          <a:noFill/>
        </p:spPr>
      </p:pic>
      <p:pic>
        <p:nvPicPr>
          <p:cNvPr id="9220" name="Picture 4" descr="https://avatars.mds.yandex.net/get-pdb/70729/fa30d3dd-5b48-46ac-9664-cba657514626/s1200?webp=fal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36492">
            <a:off x="5220072" y="1895872"/>
            <a:ext cx="3589957" cy="4845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044257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3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125113" cy="924475"/>
          </a:xfrm>
        </p:spPr>
        <p:txBody>
          <a:bodyPr/>
          <a:lstStyle/>
          <a:p>
            <a:pPr algn="ctr"/>
            <a:r>
              <a:rPr lang="ru-RU" sz="4000" b="1" dirty="0" smtClean="0">
                <a:latin typeface="Monotype Corsiva" pitchFamily="66" charset="0"/>
              </a:rPr>
              <a:t>Декоративно-прикладное искусство</a:t>
            </a:r>
            <a:endParaRPr lang="ru-RU" sz="4000" b="1" dirty="0">
              <a:latin typeface="Monotype Corsiva" pitchFamily="66" charset="0"/>
            </a:endParaRPr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114786"/>
            <a:ext cx="7643035" cy="57432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4860032" cy="3654727"/>
          </a:xfrm>
          <a:prstGeom prst="rect">
            <a:avLst/>
          </a:prstGeo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27984" y="3418280"/>
            <a:ext cx="4716015" cy="3439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latin typeface="Monotype Corsiva" panose="03010101010201010101" pitchFamily="66" charset="0"/>
              </a:rPr>
              <a:t>Декоративно-прикладное </a:t>
            </a:r>
            <a:r>
              <a:rPr lang="ru-RU" sz="4000" b="1" dirty="0" smtClean="0">
                <a:latin typeface="Monotype Corsiva" panose="03010101010201010101" pitchFamily="66" charset="0"/>
              </a:rPr>
              <a:t>искусство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pic>
        <p:nvPicPr>
          <p:cNvPr id="3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5117" y="1700884"/>
            <a:ext cx="3884843" cy="25214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1920" y="4509120"/>
            <a:ext cx="4085474" cy="20582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4583944"/>
            <a:ext cx="3281664" cy="1983396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4009" y="1724758"/>
            <a:ext cx="3672408" cy="276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552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2048" y="0"/>
            <a:ext cx="9156048" cy="68406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latin typeface="Monotype Corsiva" panose="03010101010201010101" pitchFamily="66" charset="0"/>
              </a:rPr>
              <a:t>Декоративно-прикладное искусство</a:t>
            </a:r>
            <a:endParaRPr lang="ru-RU" sz="40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07704" y="2060848"/>
            <a:ext cx="5472608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Выступление </a:t>
            </a:r>
          </a:p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Нины Викторовны </a:t>
            </a:r>
          </a:p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и Дарьи</a:t>
            </a:r>
            <a:endParaRPr lang="ru-RU" sz="4000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>
                <a:latin typeface="Monotype Corsiva" panose="03010101010201010101" pitchFamily="66" charset="0"/>
              </a:rPr>
              <a:t>Декоративно-прикладное </a:t>
            </a:r>
            <a:r>
              <a:rPr lang="ru-RU" sz="4000" b="1" dirty="0" smtClean="0">
                <a:latin typeface="Monotype Corsiva" panose="03010101010201010101" pitchFamily="66" charset="0"/>
              </a:rPr>
              <a:t>искусство</a:t>
            </a:r>
            <a:endParaRPr lang="ru-RU" sz="4000" b="1" dirty="0">
              <a:latin typeface="Monotype Corsiva" panose="03010101010201010101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772816"/>
            <a:ext cx="3131840" cy="5567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28800"/>
            <a:ext cx="3630149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Рисунок 4" descr="C:\Users\Нина Владимировна\AppData\Local\Microsoft\Windows\Temporary Internet Files\Content.Word\IMG_20180929_15113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2492896"/>
            <a:ext cx="2448272" cy="436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2224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Нина Владимировна\AppData\Local\Microsoft\Windows\Temporary Internet Files\Content.Word\1043136804805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7079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Нина Владимировна\AppData\Local\Microsoft\Windows\Temporary Internet Files\Content.Word\EFT6RcQYFjw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284984"/>
            <a:ext cx="5508104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Нина Владимировна\AppData\Local\Microsoft\Windows\Temporary Internet Files\Content.Word\cLepnKHd7xI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0"/>
            <a:ext cx="5508104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14189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C:\Users\Нина Владимировна\AppData\Local\Microsoft\Windows\Temporary Internet Files\Content.Word\IMG_20190207_224537_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2007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Нина Владимировна\AppData\Local\Microsoft\Windows\Temporary Internet Files\Content.Word\IMG_20190207_2246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5" y="3356993"/>
            <a:ext cx="4716016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Нина Владимировна\AppData\Local\Microsoft\Windows\Temporary Internet Files\Content.Word\e_kPZZxutPc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0"/>
            <a:ext cx="2448272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5616" y="3401617"/>
            <a:ext cx="1944216" cy="3456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latin typeface="Monotype Corsiva" pitchFamily="66" charset="0"/>
              </a:rPr>
              <a:t>Декоративно-прикладное искусство</a:t>
            </a:r>
            <a:endParaRPr lang="ru-RU" sz="4000" dirty="0">
              <a:latin typeface="Monotype Corsiva" pitchFamily="66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907704" y="2060848"/>
            <a:ext cx="5472608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Выступление </a:t>
            </a:r>
          </a:p>
          <a:p>
            <a:pPr algn="ctr"/>
            <a:r>
              <a:rPr lang="ru-RU" sz="4000" b="1" dirty="0" err="1" smtClean="0">
                <a:solidFill>
                  <a:schemeClr val="tx1"/>
                </a:solidFill>
                <a:latin typeface="Monotype Corsiva" pitchFamily="66" charset="0"/>
              </a:rPr>
              <a:t>Аиды</a:t>
            </a:r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 </a:t>
            </a:r>
            <a:r>
              <a:rPr lang="ru-RU" sz="4000" b="1" dirty="0" err="1" smtClean="0">
                <a:solidFill>
                  <a:schemeClr val="tx1"/>
                </a:solidFill>
                <a:latin typeface="Monotype Corsiva" pitchFamily="66" charset="0"/>
              </a:rPr>
              <a:t>Ельдосовны</a:t>
            </a:r>
            <a:endParaRPr lang="ru-RU" sz="4000" b="1" dirty="0" smtClean="0">
              <a:solidFill>
                <a:schemeClr val="tx1"/>
              </a:solidFill>
              <a:latin typeface="Monotype Corsiva" pitchFamily="66" charset="0"/>
            </a:endParaRPr>
          </a:p>
          <a:p>
            <a:pPr algn="ctr"/>
            <a:r>
              <a:rPr lang="ru-RU" sz="4000" b="1" dirty="0" smtClean="0">
                <a:solidFill>
                  <a:schemeClr val="tx1"/>
                </a:solidFill>
                <a:latin typeface="Monotype Corsiva" pitchFamily="66" charset="0"/>
              </a:rPr>
              <a:t>и Романа</a:t>
            </a:r>
            <a:endParaRPr lang="ru-RU" sz="4000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620688"/>
            <a:ext cx="7117180" cy="1470025"/>
          </a:xfrm>
        </p:spPr>
        <p:txBody>
          <a:bodyPr/>
          <a:lstStyle/>
          <a:p>
            <a:pPr algn="ctr"/>
            <a:r>
              <a:rPr lang="ru-RU" sz="6000" b="1" dirty="0" smtClean="0">
                <a:solidFill>
                  <a:schemeClr val="accent4">
                    <a:lumMod val="75000"/>
                  </a:schemeClr>
                </a:solidFill>
                <a:latin typeface="Monotype Corsiva" pitchFamily="66" charset="0"/>
              </a:rPr>
              <a:t>Мастер-класс</a:t>
            </a:r>
            <a:endParaRPr lang="ru-RU" sz="6000" b="1" dirty="0">
              <a:solidFill>
                <a:schemeClr val="accent4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4" name="Облако 3"/>
          <p:cNvSpPr/>
          <p:nvPr/>
        </p:nvSpPr>
        <p:spPr>
          <a:xfrm rot="20626750">
            <a:off x="1115616" y="2348880"/>
            <a:ext cx="2808312" cy="165618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Monotype Corsiva" pitchFamily="66" charset="0"/>
              </a:rPr>
              <a:t>Кулинария</a:t>
            </a:r>
            <a:endParaRPr lang="ru-RU" sz="2400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5" name="Облако 4"/>
          <p:cNvSpPr/>
          <p:nvPr/>
        </p:nvSpPr>
        <p:spPr>
          <a:xfrm>
            <a:off x="2843808" y="4509120"/>
            <a:ext cx="3096344" cy="18002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Monotype Corsiva" pitchFamily="66" charset="0"/>
              </a:rPr>
              <a:t>Декоративно-прикладное искусство</a:t>
            </a:r>
            <a:endParaRPr lang="ru-RU" sz="2400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6" name="Облако 5"/>
          <p:cNvSpPr/>
          <p:nvPr/>
        </p:nvSpPr>
        <p:spPr>
          <a:xfrm rot="1002721">
            <a:off x="5076056" y="2348880"/>
            <a:ext cx="3312368" cy="165618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Monotype Corsiva" pitchFamily="66" charset="0"/>
              </a:rPr>
              <a:t>Художественно-эстетическое искусство</a:t>
            </a:r>
            <a:endParaRPr lang="ru-RU" sz="2400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TM02455596[[fn=Весна]]</Template>
  <TotalTime>1800</TotalTime>
  <Words>77</Words>
  <Application>Microsoft Office PowerPoint</Application>
  <PresentationFormat>Экран (4:3)</PresentationFormat>
  <Paragraphs>31</Paragraphs>
  <Slides>24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Spring</vt:lpstr>
      <vt:lpstr>Мир увлечений моей семьи.</vt:lpstr>
      <vt:lpstr> Песня Есть за горами, за лесами Маленькая страна. Там мама, папа, дед и баба, Братик или сестра. Там мне всегда тепло и ясно, Любят все там меня. Там солнца лучик поселился И излучает свет. Маленькая страна – это моя семья, Там, где родился я и вырос, Где любят все меня </vt:lpstr>
      <vt:lpstr>«Счастлив тот, кто счастлив дома».  Эти слова принадлежат Л Н Толстому. Семейное счастье, благополучие семьи,  рождаются благодаря характеру человеческих взаимоотношений, когда родители и дети связаны взаимной любовью, общими интересами и делами.  </vt:lpstr>
      <vt:lpstr>Представление групп</vt:lpstr>
      <vt:lpstr>Кулинария</vt:lpstr>
      <vt:lpstr>Слайд 6</vt:lpstr>
      <vt:lpstr>Приятного аппетита!</vt:lpstr>
      <vt:lpstr>Кулинария   Мммм…  Очень вкусно!!!</vt:lpstr>
      <vt:lpstr>Кулинария «Цветные зверушки»</vt:lpstr>
      <vt:lpstr>Слайд 10</vt:lpstr>
      <vt:lpstr>Приятного  аппетита!!!</vt:lpstr>
      <vt:lpstr>Художественно-эстетическое искусство</vt:lpstr>
      <vt:lpstr>Декоративно-прикладное искусство</vt:lpstr>
      <vt:lpstr>Слайд 14</vt:lpstr>
      <vt:lpstr>Слайд 15</vt:lpstr>
      <vt:lpstr>Слайд 16</vt:lpstr>
      <vt:lpstr>Декоративно-прикладное искусство</vt:lpstr>
      <vt:lpstr>Слайд 18</vt:lpstr>
      <vt:lpstr>Декоративно-прикладное искусство</vt:lpstr>
      <vt:lpstr>Декоративно-прикладное искусство</vt:lpstr>
      <vt:lpstr>Слайд 21</vt:lpstr>
      <vt:lpstr>Слайд 22</vt:lpstr>
      <vt:lpstr>Декоративно-прикладное искусство</vt:lpstr>
      <vt:lpstr>Мастер-класс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увлечений моей семьи.</dc:title>
  <dc:creator>home</dc:creator>
  <cp:lastModifiedBy>Нина Владимировна</cp:lastModifiedBy>
  <cp:revision>20</cp:revision>
  <dcterms:created xsi:type="dcterms:W3CDTF">2019-03-16T15:03:06Z</dcterms:created>
  <dcterms:modified xsi:type="dcterms:W3CDTF">2019-03-20T07:30:53Z</dcterms:modified>
</cp:coreProperties>
</file>