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58" r:id="rId4"/>
    <p:sldId id="259" r:id="rId5"/>
    <p:sldId id="266" r:id="rId6"/>
    <p:sldId id="260" r:id="rId7"/>
    <p:sldId id="261" r:id="rId8"/>
    <p:sldId id="262" r:id="rId9"/>
    <p:sldId id="268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9803" autoAdjust="0"/>
  </p:normalViewPr>
  <p:slideViewPr>
    <p:cSldViewPr>
      <p:cViewPr>
        <p:scale>
          <a:sx n="71" d="100"/>
          <a:sy n="71" d="100"/>
        </p:scale>
        <p:origin x="-5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886A3A-3F3F-4B77-8A72-5FE5A9F70021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F24D3B-3C94-43CE-AE1F-61AE5BD093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850" y="514350"/>
            <a:ext cx="54483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412776"/>
            <a:ext cx="6172200" cy="259228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Какие бывают дожди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К.Г.Паустовский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052736"/>
            <a:ext cx="6840760" cy="3888432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Цель урока:</a:t>
            </a:r>
            <a:br>
              <a:rPr lang="ru-RU" sz="4400" dirty="0" smtClean="0"/>
            </a:br>
            <a:r>
              <a:rPr lang="ru-RU" sz="4400" dirty="0" smtClean="0"/>
              <a:t> </a:t>
            </a:r>
            <a:br>
              <a:rPr lang="ru-RU" sz="4400" dirty="0" smtClean="0"/>
            </a:br>
            <a:r>
              <a:rPr lang="ru-RU" sz="4400" i="1" dirty="0" smtClean="0"/>
              <a:t>Узнать о видах дождя и его приметах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>
            <a:normAutofit/>
          </a:bodyPr>
          <a:lstStyle/>
          <a:p>
            <a:r>
              <a:rPr lang="ru-RU" b="1" u="sng" dirty="0"/>
              <a:t>ГОЛОСЯТ </a:t>
            </a:r>
            <a:r>
              <a:rPr lang="ru-RU" b="1" dirty="0"/>
              <a:t>– громко поют</a:t>
            </a:r>
            <a:r>
              <a:rPr lang="ru-RU" b="1" dirty="0" smtClean="0"/>
              <a:t>.</a:t>
            </a:r>
          </a:p>
          <a:p>
            <a:endParaRPr lang="ru-RU" dirty="0"/>
          </a:p>
          <a:p>
            <a:r>
              <a:rPr lang="ru-RU" b="1" u="sng" dirty="0"/>
              <a:t>КРАПАТЬ</a:t>
            </a:r>
            <a:r>
              <a:rPr lang="ru-RU" b="1" dirty="0"/>
              <a:t> – падать редкими каплями.</a:t>
            </a:r>
            <a:endParaRPr lang="ru-RU" dirty="0"/>
          </a:p>
          <a:p>
            <a:endParaRPr lang="ru-RU" dirty="0"/>
          </a:p>
          <a:p>
            <a:r>
              <a:rPr lang="ru-RU" b="1" u="sng" dirty="0"/>
              <a:t>БУЙНЫЙ </a:t>
            </a:r>
            <a:r>
              <a:rPr lang="ru-RU" b="1" dirty="0"/>
              <a:t>-  быстрый в росте, обильный.</a:t>
            </a:r>
            <a:endParaRPr lang="ru-RU" dirty="0"/>
          </a:p>
          <a:p>
            <a:endParaRPr lang="ru-RU" dirty="0"/>
          </a:p>
          <a:p>
            <a:r>
              <a:rPr lang="ru-RU" b="1" u="sng" dirty="0"/>
              <a:t>МЕРНЫЙ </a:t>
            </a:r>
            <a:r>
              <a:rPr lang="ru-RU" b="1" dirty="0"/>
              <a:t>– ритмичный.</a:t>
            </a:r>
            <a:endParaRPr lang="ru-RU" dirty="0"/>
          </a:p>
          <a:p>
            <a:endParaRPr lang="ru-RU" dirty="0"/>
          </a:p>
          <a:p>
            <a:r>
              <a:rPr lang="ru-RU" b="1" u="sng" dirty="0"/>
              <a:t>ТЕСОВАЯ  КРЫША</a:t>
            </a:r>
            <a:r>
              <a:rPr lang="ru-RU" b="1" dirty="0"/>
              <a:t> — это особая разновидность кровли, для изготовления которой применяются деревянные доски.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29450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35292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56083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560839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84166"/>
            <a:ext cx="80648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</a:rPr>
              <a:t>Каждый дождь по-своему хорош!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3937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3"/>
            <a:ext cx="8964487" cy="671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7468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</TotalTime>
  <Words>50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Презентация PowerPoint</vt:lpstr>
      <vt:lpstr>Какие бывают дожди </vt:lpstr>
      <vt:lpstr>Презентация PowerPoint</vt:lpstr>
      <vt:lpstr>Цель урока:   Узнать о видах дождя и его приметах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бывают дожди</dc:title>
  <dc:creator>Пользователь</dc:creator>
  <cp:lastModifiedBy>user</cp:lastModifiedBy>
  <cp:revision>7</cp:revision>
  <dcterms:created xsi:type="dcterms:W3CDTF">2015-02-13T14:31:31Z</dcterms:created>
  <dcterms:modified xsi:type="dcterms:W3CDTF">2019-02-12T10:51:46Z</dcterms:modified>
</cp:coreProperties>
</file>