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82" r:id="rId6"/>
    <p:sldId id="287" r:id="rId7"/>
    <p:sldId id="264" r:id="rId8"/>
    <p:sldId id="275" r:id="rId9"/>
    <p:sldId id="290" r:id="rId10"/>
    <p:sldId id="289" r:id="rId11"/>
    <p:sldId id="285" r:id="rId12"/>
    <p:sldId id="292" r:id="rId13"/>
    <p:sldId id="28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40C8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17B784-3C0C-4149-BB9E-42340B0D1B5F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EBDDDF-8CD1-4454-9363-C3DBD8D8E97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80151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EBDDDF-8CD1-4454-9363-C3DBD8D8E973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EBDDDF-8CD1-4454-9363-C3DBD8D8E973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50E02A3-84C6-4B7E-BDB1-AFF7BBDE10C7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CBFDB14A-EC5E-4C2D-9CBF-E50BE85F38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50E02A3-84C6-4B7E-BDB1-AFF7BBDE10C7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BFDB14A-EC5E-4C2D-9CBF-E50BE85F38F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50E02A3-84C6-4B7E-BDB1-AFF7BBDE10C7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CBFDB14A-EC5E-4C2D-9CBF-E50BE85F38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02A3-84C6-4B7E-BDB1-AFF7BBDE10C7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B14A-EC5E-4C2D-9CBF-E50BE85F38F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02A3-84C6-4B7E-BDB1-AFF7BBDE10C7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B14A-EC5E-4C2D-9CBF-E50BE85F38F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50E02A3-84C6-4B7E-BDB1-AFF7BBDE10C7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BFDB14A-EC5E-4C2D-9CBF-E50BE85F38F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02A3-84C6-4B7E-BDB1-AFF7BBDE10C7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B14A-EC5E-4C2D-9CBF-E50BE85F38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50E02A3-84C6-4B7E-BDB1-AFF7BBDE10C7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CBFDB14A-EC5E-4C2D-9CBF-E50BE85F38F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50E02A3-84C6-4B7E-BDB1-AFF7BBDE10C7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CBFDB14A-EC5E-4C2D-9CBF-E50BE85F38F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02A3-84C6-4B7E-BDB1-AFF7BBDE10C7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B14A-EC5E-4C2D-9CBF-E50BE85F38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E02A3-84C6-4B7E-BDB1-AFF7BBDE10C7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DB14A-EC5E-4C2D-9CBF-E50BE85F38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50E02A3-84C6-4B7E-BDB1-AFF7BBDE10C7}" type="datetimeFigureOut">
              <a:rPr lang="ru-RU" smtClean="0"/>
              <a:pPr/>
              <a:t>20.02.2019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BFDB14A-EC5E-4C2D-9CBF-E50BE85F38F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132856"/>
            <a:ext cx="7851648" cy="1828800"/>
          </a:xfrm>
        </p:spPr>
        <p:txBody>
          <a:bodyPr>
            <a:normAutofit/>
          </a:bodyPr>
          <a:lstStyle/>
          <a:p>
            <a:pPr algn="r"/>
            <a:r>
              <a:rPr lang="ru-RU" dirty="0" smtClean="0">
                <a:latin typeface="Monotype Corsiva" pitchFamily="66" charset="0"/>
              </a:rPr>
              <a:t>Описание внешности человека </a:t>
            </a:r>
            <a:br>
              <a:rPr lang="ru-RU" dirty="0" smtClean="0">
                <a:latin typeface="Monotype Corsiva" pitchFamily="66" charset="0"/>
              </a:rPr>
            </a:br>
            <a:r>
              <a:rPr lang="ru-RU" dirty="0" smtClean="0">
                <a:latin typeface="Monotype Corsiva" pitchFamily="66" charset="0"/>
              </a:rPr>
              <a:t>7 класс </a:t>
            </a:r>
            <a:br>
              <a:rPr lang="ru-RU" dirty="0" smtClean="0">
                <a:latin typeface="Monotype Corsiva" pitchFamily="66" charset="0"/>
              </a:rPr>
            </a:br>
            <a:endParaRPr lang="ru-RU" dirty="0">
              <a:latin typeface="Monotype Corsiv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3717032"/>
            <a:ext cx="7854696" cy="2040632"/>
          </a:xfrm>
        </p:spPr>
        <p:txBody>
          <a:bodyPr>
            <a:normAutofit/>
          </a:bodyPr>
          <a:lstStyle/>
          <a:p>
            <a:pPr algn="r"/>
            <a:endParaRPr lang="ru-RU" dirty="0" smtClean="0">
              <a:latin typeface="Monotype Corsiva" pitchFamily="66" charset="0"/>
            </a:endParaRPr>
          </a:p>
          <a:p>
            <a:pPr algn="r"/>
            <a:endParaRPr lang="ru-RU" dirty="0">
              <a:latin typeface="Monotype Corsiva" pitchFamily="66" charset="0"/>
            </a:endParaRPr>
          </a:p>
          <a:p>
            <a:endParaRPr lang="ru-RU" dirty="0" smtClean="0"/>
          </a:p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1484784"/>
            <a:ext cx="8229600" cy="438912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4000" dirty="0" smtClean="0">
                <a:latin typeface="Monotype Corsiva" pitchFamily="66" charset="0"/>
              </a:rPr>
              <a:t>      </a:t>
            </a:r>
          </a:p>
          <a:p>
            <a:pPr algn="just">
              <a:buNone/>
            </a:pPr>
            <a:r>
              <a:rPr lang="ru-RU" sz="3600" dirty="0" smtClean="0">
                <a:latin typeface="Bahnschrift SemiBold" panose="020B0502040204020203" pitchFamily="34" charset="0"/>
              </a:rPr>
              <a:t>                  Каждое лицо – интересно. Задача художника-портретиста – выразить внутренний мир человека, дать свою оценку.</a:t>
            </a:r>
          </a:p>
          <a:p>
            <a:pPr algn="just">
              <a:buNone/>
            </a:pPr>
            <a:r>
              <a:rPr lang="ru-RU" sz="4000" dirty="0" smtClean="0">
                <a:latin typeface="Monotype Corsiva" pitchFamily="66" charset="0"/>
              </a:rPr>
              <a:t>                                               И.Глазунов</a:t>
            </a:r>
            <a:endParaRPr lang="ru-RU" sz="40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0"/>
            <a:ext cx="7211144" cy="26064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548680"/>
            <a:ext cx="8280920" cy="5760640"/>
          </a:xfrm>
        </p:spPr>
        <p:txBody>
          <a:bodyPr>
            <a:normAutofit/>
          </a:bodyPr>
          <a:lstStyle/>
          <a:p>
            <a:pPr algn="r">
              <a:buNone/>
            </a:pPr>
            <a:r>
              <a:rPr lang="ru-RU" sz="4000" b="1" i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Портрет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изображение человека на            картине, фотографии, </a:t>
            </a:r>
          </a:p>
          <a:p>
            <a:pPr algn="r"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скульптуре.</a:t>
            </a:r>
          </a:p>
          <a:p>
            <a:endParaRPr lang="ru-RU" dirty="0" smtClean="0"/>
          </a:p>
          <a:p>
            <a:endParaRPr lang="ru-RU" sz="2400" dirty="0"/>
          </a:p>
        </p:txBody>
      </p:sp>
      <p:pic>
        <p:nvPicPr>
          <p:cNvPr id="1029" name="Picture 5" descr="C:\Users\user\Documents\7 КЛАСС 2018\семинар учителей рус яз\800xpost-1696732-13947017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346959"/>
            <a:ext cx="2604269" cy="25942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user\Documents\7 КЛАСС 2018\семинар учителей рус яз\Last-Button-16x20-80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2826992"/>
            <a:ext cx="2736304" cy="35376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user\Documents\7 КЛАСС 2018\семинар учителей рус яз\realistichnye_portrety_igor_kazarin_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826992"/>
            <a:ext cx="2822261" cy="35376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1143000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620688"/>
            <a:ext cx="8219256" cy="570391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3500" u="sng" dirty="0" smtClean="0">
                <a:latin typeface="Times New Roman" pitchFamily="18" charset="0"/>
                <a:cs typeface="Times New Roman" pitchFamily="18" charset="0"/>
              </a:rPr>
              <a:t>Литературный портрет 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одно из средств создания образа: изображение внешности героя литературного произведения как способ его характеристики. Может включать описание наружности (лица, глаз, фигуры человека), действий и состояний героя (рисующий выражение лица, глаз, мимику, жесты, позу), а также черт, сформированных средой или являющихся отражением индивидуальности персонажа: одежды, манеры поведения, прически и т. п. Особый тип описания - психологический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портрет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- позволяет автору раскрыть характер, внутренний мир и душевные переживания героя. </a:t>
            </a:r>
          </a:p>
          <a:p>
            <a:pPr algn="just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642918"/>
            <a:ext cx="8229600" cy="5767758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000" dirty="0" smtClean="0"/>
              <a:t>    … был моложе сестры на два года. Ему было всего только десять лет</a:t>
            </a:r>
          </a:p>
          <a:p>
            <a:pPr>
              <a:buNone/>
            </a:pPr>
            <a:r>
              <a:rPr lang="ru-RU" sz="2000" dirty="0" smtClean="0"/>
              <a:t>    с  хвостиком.  Он  был  коротенький,  но  очень плотный,  лобастый,  затылок широкий. Это был мальчик упрямый и сильный.</a:t>
            </a:r>
          </a:p>
          <a:p>
            <a:r>
              <a:rPr lang="ru-RU" sz="2000" dirty="0" smtClean="0"/>
              <a:t>     "Мужичок в  мешочке",  -  улыбаясь,  называли его между собой учителя в школе. </a:t>
            </a:r>
          </a:p>
          <a:p>
            <a:pPr>
              <a:buNone/>
            </a:pPr>
            <a:r>
              <a:rPr lang="ru-RU" sz="2000" dirty="0" smtClean="0"/>
              <a:t>     "Мужичок в мешочке", как и Настя, был весь в золотых веснушках, а носик его, чистенький тоже, как у сестры, глядел вверх.</a:t>
            </a:r>
          </a:p>
          <a:p>
            <a:pPr>
              <a:buNone/>
            </a:pPr>
            <a:r>
              <a:rPr lang="ru-RU" sz="2000" dirty="0" smtClean="0"/>
              <a:t>               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1800" dirty="0" smtClean="0"/>
              <a:t>                          </a:t>
            </a:r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endParaRPr lang="ru-RU" sz="1800" dirty="0" smtClean="0"/>
          </a:p>
          <a:p>
            <a:pPr>
              <a:buNone/>
            </a:pPr>
            <a:r>
              <a:rPr lang="ru-RU" sz="1800" dirty="0" smtClean="0"/>
              <a:t>                          М.И. Пришвин «Кладовая солнца»</a:t>
            </a:r>
          </a:p>
          <a:p>
            <a:pPr>
              <a:buNone/>
            </a:pPr>
            <a:r>
              <a:rPr lang="ru-RU" sz="1800" dirty="0" smtClean="0"/>
              <a:t>                                                                    </a:t>
            </a:r>
            <a:r>
              <a:rPr lang="ru-RU" sz="1800" dirty="0" err="1" smtClean="0"/>
              <a:t>Митраша</a:t>
            </a:r>
            <a:endParaRPr lang="ru-RU" sz="18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r>
              <a:rPr lang="ru-RU" sz="2000" dirty="0" smtClean="0"/>
              <a:t> </a:t>
            </a:r>
          </a:p>
          <a:p>
            <a:endParaRPr lang="ru-RU" dirty="0"/>
          </a:p>
        </p:txBody>
      </p:sp>
      <p:pic>
        <p:nvPicPr>
          <p:cNvPr id="4" name="Рисунок 3" descr="Картинка 25 из 23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2708920"/>
            <a:ext cx="2951237" cy="3707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26035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04813"/>
            <a:ext cx="8229600" cy="5919787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2800" b="1" i="1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3300" b="1" i="1" dirty="0" smtClean="0"/>
              <a:t>   Глаза</a:t>
            </a:r>
            <a:r>
              <a:rPr lang="ru-RU" sz="3300" i="1" dirty="0" smtClean="0"/>
              <a:t> </a:t>
            </a:r>
            <a:r>
              <a:rPr lang="ru-RU" dirty="0" smtClean="0"/>
              <a:t>- серые, карие, синие, чёрные, зелёные, голубые, небесные, серовато-голубые, темные, светлые;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    маленькие, большие, узкие, раскосые, широко раскрытые;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    сощуренные, смеющиеся.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sz="2800" b="1" i="1" dirty="0" smtClean="0"/>
              <a:t>   </a:t>
            </a:r>
            <a:r>
              <a:rPr lang="ru-RU" sz="3300" b="1" i="1" dirty="0" smtClean="0"/>
              <a:t>Взгляд</a:t>
            </a:r>
            <a:r>
              <a:rPr lang="ru-RU" sz="2800" b="1" i="1" dirty="0" smtClean="0"/>
              <a:t> </a:t>
            </a:r>
            <a:r>
              <a:rPr lang="ru-RU" dirty="0" smtClean="0"/>
              <a:t>- бархатный, бездонный, горячий, задорный, искрометный, лучистый, мерцающий, оживленный, понимающий, светлый, чудесный, энергичный, ясный, твердый, беглый, быстрый, долгий, мгновенный, мимолётный, неторопливый, стремительный, задумчивый.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None/>
              <a:defRPr/>
            </a:pPr>
            <a:r>
              <a:rPr lang="ru-RU" dirty="0" smtClean="0"/>
              <a:t> 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40466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052736"/>
            <a:ext cx="8373616" cy="5472608"/>
          </a:xfrm>
        </p:spPr>
        <p:txBody>
          <a:bodyPr/>
          <a:lstStyle/>
          <a:p>
            <a:pPr lvl="0"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Коль очи светятся – душа чиста.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Душа в глазах светится.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Хорошего человека по глазам видно.</a:t>
            </a:r>
          </a:p>
          <a:p>
            <a:pPr lvl="0"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Глазами кос, да душою прям.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Глаза – зеркало души.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Глаза без души слепы, уши без сердца глухи.</a:t>
            </a:r>
          </a:p>
          <a:p>
            <a:pPr lvl="0"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Глаз мал, да далеко видит.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По когтям да по зубам зверей знавать, а человека по глазам видать.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6409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27584" y="332656"/>
            <a:ext cx="7859216" cy="5991944"/>
          </a:xfrm>
        </p:spPr>
        <p:txBody>
          <a:bodyPr/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Стиранное  много раз ситцевое платье прикрывало до колен худенькие, загорелые ноги девочки. Её темные густые волосы, забранные в кружевную косынку, сбились, касаясь плеч. Каждая черта Ассоль была выразительно легка и чиста, как полёт ласточки. Темные, с оттенком грустного вопроса глаза казались несколько старше лица; его неправильный мягкий овал был овеян того рода прелестным загаром, который присущ здоровой белизне кожи. Полураскрытый маленький рот блестел кроткой улыбкой.</a:t>
            </a:r>
          </a:p>
          <a:p>
            <a:endParaRPr lang="ru-RU" dirty="0"/>
          </a:p>
        </p:txBody>
      </p:sp>
      <p:pic>
        <p:nvPicPr>
          <p:cNvPr id="4098" name="Picture 2" descr="C:\Users\Валя\Pictures\ассоль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4077072"/>
            <a:ext cx="4901952" cy="23069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Documents\7 КЛАСС 2018\семинар учителей рус яз\image4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46" y="142852"/>
            <a:ext cx="4887994" cy="65373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5385318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000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428625"/>
            <a:ext cx="8229600" cy="5895975"/>
          </a:xfr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ru-RU" b="1" dirty="0" smtClean="0"/>
              <a:t>Губы, улыбка: </a:t>
            </a:r>
            <a:r>
              <a:rPr lang="ru-RU" dirty="0" smtClean="0"/>
              <a:t>тонкие, пухлые, плотно сжатые, алые, усеянные веснушками, бледные; смущенная, открытая, широкая, интересная.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b="1" dirty="0" smtClean="0"/>
              <a:t>Волосы: </a:t>
            </a:r>
            <a:r>
              <a:rPr lang="ru-RU" dirty="0" smtClean="0"/>
              <a:t>темно-русые, коричневые, тщательно причесанные, растрепанные, длинные, волнистые, кудрявые, серые.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b="1" dirty="0" smtClean="0"/>
              <a:t>Лицо:</a:t>
            </a:r>
            <a:r>
              <a:rPr lang="ru-RU" dirty="0" smtClean="0"/>
              <a:t> смуглое, круглое, загорелое, широкое, усеянное веснушками, улыбающееся, высокое, прищуренное.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b="1" dirty="0" smtClean="0"/>
              <a:t>Нос, брови: </a:t>
            </a:r>
            <a:r>
              <a:rPr lang="ru-RU" dirty="0" smtClean="0"/>
              <a:t>слегка вздернутый, прямой, с горбинкой, нахмуренные, гладко причесанные, дугой, тонкие, волнистые.</a:t>
            </a:r>
          </a:p>
          <a:p>
            <a:pPr eaLnBrk="1" hangingPunct="1">
              <a:buFont typeface="Wingdings 2" pitchFamily="18" charset="2"/>
              <a:buNone/>
            </a:pPr>
            <a:endParaRPr lang="ru-RU" dirty="0" smtClean="0"/>
          </a:p>
          <a:p>
            <a:pPr eaLnBrk="1" hangingPunct="1"/>
            <a:endParaRPr lang="ru-RU" dirty="0" smtClean="0"/>
          </a:p>
        </p:txBody>
      </p:sp>
      <p:sp>
        <p:nvSpPr>
          <p:cNvPr id="10248" name="TextBox 7"/>
          <p:cNvSpPr txBox="1">
            <a:spLocks noChangeArrowheads="1"/>
          </p:cNvSpPr>
          <p:nvPr/>
        </p:nvSpPr>
        <p:spPr bwMode="auto">
          <a:xfrm>
            <a:off x="6443663" y="3500438"/>
            <a:ext cx="12239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243408"/>
            <a:ext cx="8229600" cy="1052736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+mn-lt"/>
              </a:rPr>
              <a:t>Работа над сочинением</a:t>
            </a:r>
            <a:endParaRPr lang="ru-RU" sz="4000" dirty="0">
              <a:latin typeface="+mn-lt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196752"/>
            <a:ext cx="8229600" cy="51278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</a:t>
            </a:r>
            <a:r>
              <a:rPr lang="en-US" dirty="0" smtClean="0"/>
              <a:t>I</a:t>
            </a:r>
            <a:r>
              <a:rPr lang="ru-RU" dirty="0" smtClean="0"/>
              <a:t>. Вступление </a:t>
            </a:r>
          </a:p>
          <a:p>
            <a:pPr>
              <a:buNone/>
            </a:pPr>
            <a:r>
              <a:rPr lang="ru-RU" i="1" dirty="0" smtClean="0"/>
              <a:t>(О ком пойдет речь? При каких обстоятельствах мы наблюдаем за человеком?)</a:t>
            </a:r>
            <a:endParaRPr lang="en-US" i="1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en-US" dirty="0" smtClean="0"/>
              <a:t>II</a:t>
            </a:r>
            <a:r>
              <a:rPr lang="ru-RU" dirty="0" smtClean="0"/>
              <a:t>. Основная часть </a:t>
            </a:r>
          </a:p>
          <a:p>
            <a:pPr>
              <a:buNone/>
            </a:pPr>
            <a:r>
              <a:rPr lang="ru-RU" i="1" dirty="0" smtClean="0"/>
              <a:t>(Каковы черты лица, фигура, поза, одежда, общее впечатление, индивидуальные особенности, черты характера?)</a:t>
            </a:r>
            <a:endParaRPr lang="en-US" i="1" dirty="0" smtClean="0"/>
          </a:p>
          <a:p>
            <a:pPr>
              <a:buNone/>
            </a:pPr>
            <a:r>
              <a:rPr lang="ru-RU" dirty="0" smtClean="0"/>
              <a:t> </a:t>
            </a:r>
            <a:r>
              <a:rPr lang="en-US" dirty="0" smtClean="0"/>
              <a:t>III</a:t>
            </a:r>
            <a:r>
              <a:rPr lang="ru-RU" dirty="0" smtClean="0"/>
              <a:t>. Заключение </a:t>
            </a:r>
          </a:p>
          <a:p>
            <a:pPr>
              <a:buNone/>
            </a:pPr>
            <a:r>
              <a:rPr lang="ru-RU" i="1" dirty="0" smtClean="0"/>
              <a:t>(Каково наше отношение к этому человеку?) 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9552" y="-315416"/>
            <a:ext cx="8229600" cy="1219200"/>
          </a:xfrm>
        </p:spPr>
        <p:txBody>
          <a:bodyPr/>
          <a:lstStyle/>
          <a:p>
            <a:pPr algn="ctr"/>
            <a:r>
              <a:rPr lang="ru-RU" i="1" dirty="0" smtClean="0">
                <a:solidFill>
                  <a:schemeClr val="tx1"/>
                </a:solidFill>
              </a:rPr>
              <a:t>Словарная работа</a:t>
            </a:r>
            <a:endParaRPr lang="ru-RU" i="1" dirty="0">
              <a:solidFill>
                <a:schemeClr val="tx1"/>
              </a:solidFill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sz="quarter" idx="1"/>
          </p:nvPr>
        </p:nvSpPr>
        <p:spPr>
          <a:xfrm>
            <a:off x="395536" y="836712"/>
            <a:ext cx="8435280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Лицо и волосы: 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мечтательное выражение, задумчивый взгляд, тонкие черты   лица, увлечена чтением , светлые  волосы до плеч , аккуратная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причёска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чуть приоткрытые губы.                                            </a:t>
            </a:r>
            <a:b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Фигура и одежда: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хрупкая фигура, поджала ноги, сидит неподвижно, лёгкие домашние тапочки , тёмно-синие брюки , светлая футболка.</a:t>
            </a:r>
          </a:p>
          <a:p>
            <a:pPr marL="0" indent="0">
              <a:buNone/>
            </a:pPr>
            <a:r>
              <a:rPr lang="ru-RU" sz="24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Цвета  и  оттенки, предметы : 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насыщенный синий цвет, янтарно -жёлтый отблеск, тёплые оттенки коричневого, необычной формы кресло, белые фигурные коньки, светлые обои.     </a:t>
            </a:r>
          </a:p>
          <a:p>
            <a:pPr marL="0" indent="0">
              <a:buNone/>
            </a:pPr>
            <a:r>
              <a:rPr lang="ru-RU" sz="24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Замысел  художника:</a:t>
            </a:r>
            <a:r>
              <a:rPr lang="ru-RU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современный  подросток, разнообразные интересы, увлекающаяся натура, спокойствие и сосредоточенность , эмоции и мысли.         </a:t>
            </a:r>
            <a:endParaRPr lang="ru-RU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09671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886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188640"/>
            <a:ext cx="8229600" cy="6423992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r>
              <a:rPr lang="ru-RU" sz="4400" dirty="0" smtClean="0"/>
              <a:t>           </a:t>
            </a:r>
            <a:r>
              <a:rPr lang="ru-RU" sz="4800" dirty="0" smtClean="0">
                <a:latin typeface="Monotype Corsiva" pitchFamily="66" charset="0"/>
                <a:cs typeface="Mongolian Baiti" pitchFamily="66" charset="0"/>
              </a:rPr>
              <a:t>Закончите фразу:</a:t>
            </a:r>
          </a:p>
          <a:p>
            <a:pPr>
              <a:buNone/>
            </a:pPr>
            <a:endParaRPr lang="ru-RU" sz="4400" dirty="0" smtClean="0"/>
          </a:p>
          <a:p>
            <a:pPr>
              <a:buNone/>
            </a:pPr>
            <a:r>
              <a:rPr lang="ru-RU" dirty="0" smtClean="0"/>
              <a:t>                     </a:t>
            </a:r>
            <a:r>
              <a:rPr lang="ru-RU" sz="3600" dirty="0" smtClean="0">
                <a:latin typeface="Monotype Corsiva" pitchFamily="66" charset="0"/>
              </a:rPr>
              <a:t>- у меня получилось…</a:t>
            </a:r>
          </a:p>
          <a:p>
            <a:pPr>
              <a:buNone/>
            </a:pPr>
            <a:r>
              <a:rPr lang="ru-RU" sz="3600" dirty="0" smtClean="0">
                <a:latin typeface="Monotype Corsiva" pitchFamily="66" charset="0"/>
              </a:rPr>
              <a:t>                 - меня удивило…</a:t>
            </a:r>
          </a:p>
          <a:p>
            <a:pPr>
              <a:buNone/>
            </a:pPr>
            <a:r>
              <a:rPr lang="ru-RU" sz="3600" dirty="0" smtClean="0">
                <a:latin typeface="Monotype Corsiva" pitchFamily="66" charset="0"/>
              </a:rPr>
              <a:t>                 - мне захотелось…</a:t>
            </a:r>
            <a:endParaRPr lang="ru-RU" sz="3600" dirty="0">
              <a:latin typeface="Monotype Corsiva" pitchFamily="66" charset="0"/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513</TotalTime>
  <Words>637</Words>
  <Application>Microsoft Office PowerPoint</Application>
  <PresentationFormat>Экран (4:3)</PresentationFormat>
  <Paragraphs>65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Эркер</vt:lpstr>
      <vt:lpstr>Описание внешности человека  7 класс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Работа над сочинением</vt:lpstr>
      <vt:lpstr>Словарная работа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Урок- игра по теме «Описание внешности человека» 7 класс</dc:title>
  <dc:creator>Валя</dc:creator>
  <cp:lastModifiedBy>555</cp:lastModifiedBy>
  <cp:revision>55</cp:revision>
  <dcterms:created xsi:type="dcterms:W3CDTF">2010-12-24T15:53:44Z</dcterms:created>
  <dcterms:modified xsi:type="dcterms:W3CDTF">2019-02-20T18:01:39Z</dcterms:modified>
</cp:coreProperties>
</file>