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8" r:id="rId4"/>
    <p:sldId id="262" r:id="rId5"/>
    <p:sldId id="260" r:id="rId6"/>
    <p:sldId id="261" r:id="rId7"/>
    <p:sldId id="257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17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F2D11-B336-1D41-B030-1E60F5F95DE8}" type="datetimeFigureOut">
              <a:rPr lang="ru-RU" smtClean="0"/>
              <a:t>18.03.19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5468-8874-4A4B-AB04-DC392E026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30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F2D11-B336-1D41-B030-1E60F5F95DE8}" type="datetimeFigureOut">
              <a:rPr lang="ru-RU" smtClean="0"/>
              <a:t>18.03.19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5468-8874-4A4B-AB04-DC392E026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30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F2D11-B336-1D41-B030-1E60F5F95DE8}" type="datetimeFigureOut">
              <a:rPr lang="ru-RU" smtClean="0"/>
              <a:t>18.03.19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5468-8874-4A4B-AB04-DC392E026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666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F2D11-B336-1D41-B030-1E60F5F95DE8}" type="datetimeFigureOut">
              <a:rPr lang="ru-RU" smtClean="0"/>
              <a:t>18.03.19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5468-8874-4A4B-AB04-DC392E026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858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F2D11-B336-1D41-B030-1E60F5F95DE8}" type="datetimeFigureOut">
              <a:rPr lang="ru-RU" smtClean="0"/>
              <a:t>18.03.19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5468-8874-4A4B-AB04-DC392E026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19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F2D11-B336-1D41-B030-1E60F5F95DE8}" type="datetimeFigureOut">
              <a:rPr lang="ru-RU" smtClean="0"/>
              <a:t>18.03.19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5468-8874-4A4B-AB04-DC392E026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539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F2D11-B336-1D41-B030-1E60F5F95DE8}" type="datetimeFigureOut">
              <a:rPr lang="ru-RU" smtClean="0"/>
              <a:t>18.03.19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5468-8874-4A4B-AB04-DC392E026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4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F2D11-B336-1D41-B030-1E60F5F95DE8}" type="datetimeFigureOut">
              <a:rPr lang="ru-RU" smtClean="0"/>
              <a:t>18.03.19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5468-8874-4A4B-AB04-DC392E026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76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F2D11-B336-1D41-B030-1E60F5F95DE8}" type="datetimeFigureOut">
              <a:rPr lang="ru-RU" smtClean="0"/>
              <a:t>18.03.19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5468-8874-4A4B-AB04-DC392E026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59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F2D11-B336-1D41-B030-1E60F5F95DE8}" type="datetimeFigureOut">
              <a:rPr lang="ru-RU" smtClean="0"/>
              <a:t>18.03.19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5468-8874-4A4B-AB04-DC392E026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064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F2D11-B336-1D41-B030-1E60F5F95DE8}" type="datetimeFigureOut">
              <a:rPr lang="ru-RU" smtClean="0"/>
              <a:t>18.03.19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5468-8874-4A4B-AB04-DC392E026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09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F2D11-B336-1D41-B030-1E60F5F95DE8}" type="datetimeFigureOut">
              <a:rPr lang="ru-RU" smtClean="0"/>
              <a:t>18.03.19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25468-8874-4A4B-AB04-DC392E026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77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655967"/>
            <a:ext cx="7772400" cy="140963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+mn-lt"/>
              </a:rPr>
              <a:t>Проект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599" y="2163297"/>
            <a:ext cx="6792063" cy="3838107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+mj-lt"/>
              </a:rPr>
              <a:t>«</a:t>
            </a: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Традиции</a:t>
            </a:r>
            <a:r>
              <a:rPr lang="ru-RU" sz="48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моей </a:t>
            </a: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семьи</a:t>
            </a:r>
            <a:r>
              <a:rPr lang="ru-RU" sz="4800" dirty="0" smtClean="0">
                <a:solidFill>
                  <a:srgbClr val="C00000"/>
                </a:solidFill>
                <a:latin typeface="+mj-lt"/>
              </a:rPr>
              <a:t>»</a:t>
            </a:r>
            <a:r>
              <a:rPr lang="ru-RU" dirty="0" smtClean="0">
                <a:solidFill>
                  <a:srgbClr val="C00000"/>
                </a:solidFill>
                <a:latin typeface="+mj-lt"/>
              </a:rPr>
              <a:t>     </a:t>
            </a:r>
            <a:endParaRPr lang="ru-RU" dirty="0" smtClean="0">
              <a:solidFill>
                <a:srgbClr val="C00000"/>
              </a:solidFill>
              <a:latin typeface="+mj-lt"/>
            </a:endParaRPr>
          </a:p>
          <a:p>
            <a:r>
              <a:rPr lang="ru-RU" b="1" dirty="0">
                <a:solidFill>
                  <a:srgbClr val="002060"/>
                </a:solidFill>
              </a:rPr>
              <a:t>у</a:t>
            </a:r>
            <a:r>
              <a:rPr lang="ru-RU" b="1" dirty="0" smtClean="0">
                <a:solidFill>
                  <a:srgbClr val="002060"/>
                </a:solidFill>
              </a:rPr>
              <a:t>ченика </a:t>
            </a:r>
            <a:r>
              <a:rPr lang="ru-RU" b="1" dirty="0" smtClean="0">
                <a:solidFill>
                  <a:srgbClr val="002060"/>
                </a:solidFill>
              </a:rPr>
              <a:t>5 «Б» класса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Асланова </a:t>
            </a:r>
            <a:r>
              <a:rPr lang="ru-RU" b="1" dirty="0" smtClean="0">
                <a:solidFill>
                  <a:srgbClr val="002060"/>
                </a:solidFill>
              </a:rPr>
              <a:t>Даниила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Руководитель: учитель ОДНКНР </a:t>
            </a:r>
            <a:r>
              <a:rPr lang="ru-RU" sz="1600" b="1" dirty="0" err="1" smtClean="0">
                <a:solidFill>
                  <a:srgbClr val="002060"/>
                </a:solidFill>
              </a:rPr>
              <a:t>Перякина</a:t>
            </a:r>
            <a:r>
              <a:rPr lang="ru-RU" sz="1600" b="1" dirty="0" smtClean="0">
                <a:solidFill>
                  <a:srgbClr val="002060"/>
                </a:solidFill>
              </a:rPr>
              <a:t> Т.Н. 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4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Моя семья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</a:p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sz="4000" b="1" dirty="0" smtClean="0">
                <a:solidFill>
                  <a:srgbClr val="002060"/>
                </a:solidFill>
              </a:rPr>
              <a:t>Я </a:t>
            </a:r>
            <a:r>
              <a:rPr lang="ru-RU" sz="4000" b="1" dirty="0" smtClean="0">
                <a:solidFill>
                  <a:srgbClr val="002060"/>
                </a:solidFill>
              </a:rPr>
              <a:t>люблю свою семью. У нас в семье есть любовь, понимание , уважение и дружба</a:t>
            </a:r>
            <a:r>
              <a:rPr lang="ru-RU" sz="4000" b="1" dirty="0" smtClean="0">
                <a:solidFill>
                  <a:srgbClr val="00206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</a:rPr>
              <a:t> </a:t>
            </a:r>
            <a:r>
              <a:rPr lang="ru-RU" sz="4000" b="1" dirty="0">
                <a:solidFill>
                  <a:srgbClr val="002060"/>
                </a:solidFill>
              </a:rPr>
              <a:t>В каждой семье есть свои традиции. И наша семья не исключение. </a:t>
            </a:r>
          </a:p>
          <a:p>
            <a:pPr marL="0" indent="0" algn="just">
              <a:buNone/>
            </a:pPr>
            <a:endParaRPr lang="ru-RU" sz="4000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1970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Мы любим путешествовать, рыбачить и отдыхать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2015-12-19 15.09.4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3893934"/>
            <a:ext cx="4058882" cy="2232229"/>
          </a:xfrm>
        </p:spPr>
      </p:pic>
      <p:pic>
        <p:nvPicPr>
          <p:cNvPr id="6" name="Изображение 5" descr="DSCN74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38" y="3893934"/>
            <a:ext cx="2979192" cy="2234394"/>
          </a:xfrm>
          <a:prstGeom prst="rect">
            <a:avLst/>
          </a:prstGeom>
        </p:spPr>
      </p:pic>
      <p:pic>
        <p:nvPicPr>
          <p:cNvPr id="7" name="Изображение 6" descr="DSCN74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4" y="1018844"/>
            <a:ext cx="1898031" cy="2530708"/>
          </a:xfrm>
          <a:prstGeom prst="rect">
            <a:avLst/>
          </a:prstGeom>
        </p:spPr>
      </p:pic>
      <p:pic>
        <p:nvPicPr>
          <p:cNvPr id="8" name="Изображение 7" descr="DSCN684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41" y="1018844"/>
            <a:ext cx="2103517" cy="2804689"/>
          </a:xfrm>
          <a:prstGeom prst="rect">
            <a:avLst/>
          </a:prstGeom>
        </p:spPr>
      </p:pic>
      <p:pic>
        <p:nvPicPr>
          <p:cNvPr id="9" name="Изображение 8" descr="DSCN633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32" y="1591070"/>
            <a:ext cx="3558520" cy="202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22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Путешествия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  </a:t>
            </a:r>
            <a:r>
              <a:rPr lang="ru-RU" b="1" dirty="0" smtClean="0">
                <a:solidFill>
                  <a:srgbClr val="002060"/>
                </a:solidFill>
              </a:rPr>
              <a:t>Мои бабушки и дедушки живут в разных концах страны, и мы навещаем их. Поэтому мы побывали </a:t>
            </a:r>
            <a:r>
              <a:rPr lang="ru-RU" b="1" dirty="0" smtClean="0">
                <a:solidFill>
                  <a:srgbClr val="002060"/>
                </a:solidFill>
              </a:rPr>
              <a:t>во многих интересных и красивых </a:t>
            </a:r>
            <a:r>
              <a:rPr lang="ru-RU" b="1" dirty="0" smtClean="0">
                <a:solidFill>
                  <a:srgbClr val="002060"/>
                </a:solidFill>
              </a:rPr>
              <a:t>городах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от Москвы до Владивостока.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В поездках важно заботиться друг о друге.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16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Рыбалка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    </a:t>
            </a:r>
            <a:r>
              <a:rPr lang="ru-RU" dirty="0" smtClean="0">
                <a:solidFill>
                  <a:srgbClr val="002060"/>
                </a:solidFill>
              </a:rPr>
              <a:t>Когда </a:t>
            </a:r>
            <a:r>
              <a:rPr lang="ru-RU" dirty="0" smtClean="0">
                <a:solidFill>
                  <a:srgbClr val="002060"/>
                </a:solidFill>
              </a:rPr>
              <a:t>находишься на природе</a:t>
            </a:r>
            <a:r>
              <a:rPr lang="ru-RU" dirty="0" smtClean="0">
                <a:solidFill>
                  <a:srgbClr val="002060"/>
                </a:solidFill>
              </a:rPr>
              <a:t>, получаешь </a:t>
            </a:r>
            <a:r>
              <a:rPr lang="ru-RU" dirty="0" smtClean="0">
                <a:solidFill>
                  <a:srgbClr val="002060"/>
                </a:solidFill>
              </a:rPr>
              <a:t>много положительных эмоций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</a:t>
            </a:r>
            <a:r>
              <a:rPr lang="ru-RU" dirty="0" smtClean="0">
                <a:solidFill>
                  <a:srgbClr val="002060"/>
                </a:solidFill>
              </a:rPr>
              <a:t>Часами </a:t>
            </a:r>
            <a:r>
              <a:rPr lang="ru-RU" dirty="0" smtClean="0">
                <a:solidFill>
                  <a:srgbClr val="002060"/>
                </a:solidFill>
              </a:rPr>
              <a:t>можешь наблюдать за поплавком</a:t>
            </a:r>
            <a:r>
              <a:rPr lang="ru-RU" dirty="0" smtClean="0">
                <a:solidFill>
                  <a:srgbClr val="002060"/>
                </a:solidFill>
              </a:rPr>
              <a:t>. Ну </a:t>
            </a:r>
            <a:r>
              <a:rPr lang="ru-RU" dirty="0" smtClean="0">
                <a:solidFill>
                  <a:srgbClr val="002060"/>
                </a:solidFill>
              </a:rPr>
              <a:t>и конечно же самая большая </a:t>
            </a:r>
            <a:r>
              <a:rPr lang="ru-RU" dirty="0" smtClean="0">
                <a:solidFill>
                  <a:srgbClr val="002060"/>
                </a:solidFill>
              </a:rPr>
              <a:t>удача, это </a:t>
            </a:r>
            <a:r>
              <a:rPr lang="ru-RU" dirty="0" smtClean="0">
                <a:solidFill>
                  <a:srgbClr val="002060"/>
                </a:solidFill>
              </a:rPr>
              <a:t>когда ты ловишь </a:t>
            </a:r>
            <a:r>
              <a:rPr lang="ru-RU" dirty="0" smtClean="0">
                <a:solidFill>
                  <a:srgbClr val="002060"/>
                </a:solidFill>
              </a:rPr>
              <a:t>рыбу - чувствуешь </a:t>
            </a:r>
            <a:r>
              <a:rPr lang="ru-RU" dirty="0" smtClean="0">
                <a:solidFill>
                  <a:srgbClr val="002060"/>
                </a:solidFill>
              </a:rPr>
              <a:t>себя </a:t>
            </a:r>
            <a:r>
              <a:rPr lang="ru-RU" dirty="0" smtClean="0">
                <a:solidFill>
                  <a:srgbClr val="002060"/>
                </a:solidFill>
              </a:rPr>
              <a:t>добытчиком.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Чтобы подготовиться к рыбалке, нужно хорошо потрудиться: приготовить снасти, накопать червей, собрать вещи.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27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Мероприятия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    Еще </a:t>
            </a:r>
            <a:r>
              <a:rPr lang="ru-RU" dirty="0" smtClean="0">
                <a:solidFill>
                  <a:srgbClr val="002060"/>
                </a:solidFill>
              </a:rPr>
              <a:t>мы любим всей семьей посещать интересные места</a:t>
            </a:r>
            <a:r>
              <a:rPr lang="ru-RU" dirty="0" smtClean="0">
                <a:solidFill>
                  <a:srgbClr val="002060"/>
                </a:solidFill>
              </a:rPr>
              <a:t>, музеи, выставки.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</a:t>
            </a:r>
            <a:r>
              <a:rPr lang="ru-RU" dirty="0" smtClean="0">
                <a:solidFill>
                  <a:srgbClr val="002060"/>
                </a:solidFill>
              </a:rPr>
              <a:t>Моя </a:t>
            </a:r>
            <a:r>
              <a:rPr lang="ru-RU" dirty="0" smtClean="0">
                <a:solidFill>
                  <a:srgbClr val="002060"/>
                </a:solidFill>
              </a:rPr>
              <a:t>сестра </a:t>
            </a:r>
            <a:r>
              <a:rPr lang="ru-RU" dirty="0" smtClean="0">
                <a:solidFill>
                  <a:srgbClr val="002060"/>
                </a:solidFill>
              </a:rPr>
              <a:t>участвует </a:t>
            </a:r>
            <a:r>
              <a:rPr lang="ru-RU" dirty="0" smtClean="0">
                <a:solidFill>
                  <a:srgbClr val="002060"/>
                </a:solidFill>
              </a:rPr>
              <a:t>в показах моды и </a:t>
            </a:r>
            <a:r>
              <a:rPr lang="ru-RU" dirty="0" smtClean="0">
                <a:solidFill>
                  <a:srgbClr val="002060"/>
                </a:solidFill>
              </a:rPr>
              <a:t>других проектах, и </a:t>
            </a:r>
            <a:r>
              <a:rPr lang="ru-RU" dirty="0" smtClean="0">
                <a:solidFill>
                  <a:srgbClr val="002060"/>
                </a:solidFill>
              </a:rPr>
              <a:t>мы </a:t>
            </a:r>
            <a:r>
              <a:rPr lang="ru-RU" dirty="0" smtClean="0">
                <a:solidFill>
                  <a:srgbClr val="002060"/>
                </a:solidFill>
              </a:rPr>
              <a:t>ходим туда, чтобы </a:t>
            </a:r>
            <a:r>
              <a:rPr lang="ru-RU" dirty="0" smtClean="0">
                <a:solidFill>
                  <a:srgbClr val="002060"/>
                </a:solidFill>
              </a:rPr>
              <a:t>поддержать ее.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17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 нашей семье мы все и всегда делаем </a:t>
            </a:r>
            <a:r>
              <a:rPr lang="ru-RU" b="1" dirty="0" smtClean="0">
                <a:solidFill>
                  <a:srgbClr val="C00000"/>
                </a:solidFill>
              </a:rPr>
              <a:t>вместе!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DSCN636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417638"/>
            <a:ext cx="8229600" cy="4708525"/>
          </a:xfrm>
        </p:spPr>
      </p:pic>
    </p:spTree>
    <p:extLst>
      <p:ext uri="{BB962C8B-B14F-4D97-AF65-F5344CB8AC3E}">
        <p14:creationId xmlns:p14="http://schemas.microsoft.com/office/powerpoint/2010/main" val="3356533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Выводы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    </a:t>
            </a:r>
            <a:r>
              <a:rPr lang="ru-RU" dirty="0">
                <a:solidFill>
                  <a:srgbClr val="002060"/>
                </a:solidFill>
              </a:rPr>
              <a:t>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показал, что общие дела и семейные традиции действительно могут укреплять семью, сближать родителей, детей, бабушек и дедушек.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   Этот проект, который мне помогала выполнять мама, тоже помог нашему сближению. Подбирая фотографии, мы вспоминали наши совместные поездки, думали о лете, мечтали, что скоро опять по возможности куда-нибудь поедем и опять будем все вместе, навестим своих родных.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   Кроме этого, я понял, что важно не только отдыхать всем вместе, но и трудиться, помогать друг другу.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  Еще я могу сказать, что я очень благодарен своим родителям и мне очень жалко детей, у которых нет родителей, ведь они не получают самого главного в жизни - любви близких людей - мамы и папы.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 И не смотря на проблемы, которые порой встают на пути у родителей, любовь, уважение и понимание в семье становятся лишь сильнее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801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366</Words>
  <Application>Microsoft Macintosh PowerPoint</Application>
  <PresentationFormat>Экран (4:3)</PresentationFormat>
  <Paragraphs>27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Calibri</vt:lpstr>
      <vt:lpstr>Arial</vt:lpstr>
      <vt:lpstr>Тема Office</vt:lpstr>
      <vt:lpstr>Проект</vt:lpstr>
      <vt:lpstr>Моя семья</vt:lpstr>
      <vt:lpstr>Мы любим путешествовать, рыбачить и отдыхать</vt:lpstr>
      <vt:lpstr>Путешествия</vt:lpstr>
      <vt:lpstr>Рыбалка</vt:lpstr>
      <vt:lpstr>Мероприятия</vt:lpstr>
      <vt:lpstr>В нашей семье мы все и всегда делаем вместе!</vt:lpstr>
      <vt:lpstr>Выводы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mac</dc:creator>
  <cp:lastModifiedBy>Пользователь Microsoft Office</cp:lastModifiedBy>
  <cp:revision>28</cp:revision>
  <cp:lastPrinted>2019-01-19T14:41:35Z</cp:lastPrinted>
  <dcterms:created xsi:type="dcterms:W3CDTF">2019-01-19T14:21:25Z</dcterms:created>
  <dcterms:modified xsi:type="dcterms:W3CDTF">2019-03-18T11:07:18Z</dcterms:modified>
</cp:coreProperties>
</file>