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84" r:id="rId3"/>
    <p:sldId id="260" r:id="rId4"/>
    <p:sldId id="262" r:id="rId5"/>
    <p:sldId id="275" r:id="rId6"/>
    <p:sldId id="274" r:id="rId7"/>
    <p:sldId id="273" r:id="rId8"/>
    <p:sldId id="272" r:id="rId9"/>
    <p:sldId id="278" r:id="rId10"/>
    <p:sldId id="271" r:id="rId11"/>
    <p:sldId id="270" r:id="rId12"/>
    <p:sldId id="269" r:id="rId13"/>
    <p:sldId id="268" r:id="rId14"/>
    <p:sldId id="282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264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11.06.2019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11.06.2019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11.06.2019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11.06.2019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11.06.2019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11.06.2019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11.06.2019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11.06.2019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11.06.2019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11.06.2019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11.06.2019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11.06.2019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-111071"/>
            <a:ext cx="9143998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9512" y="188640"/>
            <a:ext cx="8784976" cy="6192688"/>
          </a:xfrm>
        </p:spPr>
        <p:txBody>
          <a:bodyPr>
            <a:noAutofit/>
          </a:bodyPr>
          <a:lstStyle/>
          <a:p>
            <a:r>
              <a:rPr lang="ru-RU" sz="5400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/>
            </a:r>
            <a:br>
              <a:rPr lang="ru-RU" sz="5400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</a:br>
            <a:r>
              <a:rPr lang="ru-RU" sz="5400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Воспитательное мероприятие:</a:t>
            </a:r>
            <a:r>
              <a:rPr lang="ru-RU" sz="8800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/>
            </a:r>
            <a:br>
              <a:rPr lang="ru-RU" sz="8800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</a:br>
            <a:r>
              <a:rPr lang="ru-RU" sz="4800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МИФЫ </a:t>
            </a:r>
            <a:r>
              <a:rPr lang="ru-RU" sz="4800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ДРЕВНЕЙ </a:t>
            </a:r>
            <a:r>
              <a:rPr lang="ru-RU" sz="4800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ГРЕЦИИ</a:t>
            </a:r>
            <a:r>
              <a:rPr lang="ru-RU" sz="4800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br>
              <a:rPr lang="ru-RU" sz="4800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</a:br>
            <a:r>
              <a:rPr lang="ru-RU" sz="4800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/>
            </a:r>
            <a:br>
              <a:rPr lang="ru-RU" sz="4800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</a:br>
            <a:r>
              <a:rPr lang="ru-RU" sz="3600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Автор: Балахнина </a:t>
            </a:r>
            <a:r>
              <a:rPr lang="ru-RU" sz="3600" i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О.И., </a:t>
            </a:r>
            <a:r>
              <a:rPr lang="ru-RU" sz="3600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методист, педагог дополнительного образования МБУ ДО «Дворец пионеров и школьников г. Курска»</a:t>
            </a:r>
            <a:r>
              <a:rPr lang="ru-RU" sz="3600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/>
            </a:r>
            <a:br>
              <a:rPr lang="ru-RU" sz="3600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</a:br>
            <a:endParaRPr lang="en-GB" sz="3600" i="1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8346935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-111071"/>
            <a:ext cx="9143998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9512" y="-1"/>
            <a:ext cx="8784976" cy="6746929"/>
          </a:xfrm>
        </p:spPr>
        <p:txBody>
          <a:bodyPr>
            <a:noAutofit/>
          </a:bodyPr>
          <a:lstStyle/>
          <a:p>
            <a:r>
              <a:rPr lang="ru-RU" sz="2800" dirty="0" smtClean="0">
                <a:solidFill>
                  <a:srgbClr val="FFFF00"/>
                </a:solidFill>
                <a:cs typeface="Aharoni" pitchFamily="2" charset="-79"/>
              </a:rPr>
              <a:t>Назовите </a:t>
            </a:r>
            <a:r>
              <a:rPr lang="ru-RU" sz="2800" dirty="0">
                <a:solidFill>
                  <a:srgbClr val="FFFF00"/>
                </a:solidFill>
                <a:cs typeface="Aharoni" pitchFamily="2" charset="-79"/>
              </a:rPr>
              <a:t>основное занятие бога:</a:t>
            </a:r>
            <a:br>
              <a:rPr lang="ru-RU" sz="2800" dirty="0">
                <a:solidFill>
                  <a:srgbClr val="FFFF00"/>
                </a:solidFill>
                <a:cs typeface="Aharoni" pitchFamily="2" charset="-79"/>
              </a:rPr>
            </a:br>
            <a:r>
              <a:rPr lang="ru-RU" sz="2800" dirty="0" smtClean="0">
                <a:solidFill>
                  <a:srgbClr val="FFFF00"/>
                </a:solidFill>
                <a:cs typeface="Aharoni" pitchFamily="2" charset="-79"/>
              </a:rPr>
              <a:t/>
            </a:r>
            <a:br>
              <a:rPr lang="ru-RU" sz="2800" dirty="0" smtClean="0">
                <a:solidFill>
                  <a:srgbClr val="FFFF00"/>
                </a:solidFill>
                <a:cs typeface="Aharoni" pitchFamily="2" charset="-79"/>
              </a:rPr>
            </a:br>
            <a:r>
              <a:rPr lang="ru-RU" sz="2800" dirty="0" smtClean="0">
                <a:solidFill>
                  <a:srgbClr val="FFFF00"/>
                </a:solidFill>
              </a:rPr>
              <a:t>Зевс </a:t>
            </a:r>
            <a:r>
              <a:rPr lang="ru-RU" sz="2800" dirty="0">
                <a:solidFill>
                  <a:srgbClr val="FFFF00"/>
                </a:solidFill>
              </a:rPr>
              <a:t>- сильнейший из всех богов, бог грома и молнии</a:t>
            </a:r>
            <a:r>
              <a:rPr lang="ru-RU" sz="2800" dirty="0" smtClean="0">
                <a:solidFill>
                  <a:srgbClr val="FFFF00"/>
                </a:solidFill>
              </a:rPr>
              <a:t>;</a:t>
            </a:r>
            <a:br>
              <a:rPr lang="ru-RU" sz="2800" dirty="0" smtClean="0">
                <a:solidFill>
                  <a:srgbClr val="FFFF00"/>
                </a:solidFill>
              </a:rPr>
            </a:br>
            <a:r>
              <a:rPr lang="ru-RU" sz="2800" dirty="0" smtClean="0">
                <a:solidFill>
                  <a:srgbClr val="FFFF00"/>
                </a:solidFill>
              </a:rPr>
              <a:t>Аполлон </a:t>
            </a:r>
            <a:r>
              <a:rPr lang="ru-RU" sz="2800" dirty="0">
                <a:solidFill>
                  <a:srgbClr val="FFFF00"/>
                </a:solidFill>
              </a:rPr>
              <a:t>- бог музыки и поэзии;</a:t>
            </a:r>
            <a:br>
              <a:rPr lang="ru-RU" sz="2800" dirty="0">
                <a:solidFill>
                  <a:srgbClr val="FFFF00"/>
                </a:solidFill>
              </a:rPr>
            </a:br>
            <a:r>
              <a:rPr lang="ru-RU" sz="2800" dirty="0" smtClean="0">
                <a:solidFill>
                  <a:srgbClr val="FFFF00"/>
                </a:solidFill>
              </a:rPr>
              <a:t>Афина </a:t>
            </a:r>
            <a:r>
              <a:rPr lang="ru-RU" sz="2800" dirty="0">
                <a:solidFill>
                  <a:srgbClr val="FFFF00"/>
                </a:solidFill>
              </a:rPr>
              <a:t>- богиня-мастерица и воительница;</a:t>
            </a:r>
            <a:br>
              <a:rPr lang="ru-RU" sz="2800" dirty="0">
                <a:solidFill>
                  <a:srgbClr val="FFFF00"/>
                </a:solidFill>
              </a:rPr>
            </a:br>
            <a:r>
              <a:rPr lang="ru-RU" sz="2800" dirty="0">
                <a:solidFill>
                  <a:srgbClr val="FFFF00"/>
                </a:solidFill>
              </a:rPr>
              <a:t>Гефест - бог-покровитель огня и обработки металлов;</a:t>
            </a:r>
            <a:br>
              <a:rPr lang="ru-RU" sz="2800" dirty="0">
                <a:solidFill>
                  <a:srgbClr val="FFFF00"/>
                </a:solidFill>
              </a:rPr>
            </a:br>
            <a:r>
              <a:rPr lang="ru-RU" sz="2800" dirty="0">
                <a:solidFill>
                  <a:srgbClr val="FFFF00"/>
                </a:solidFill>
              </a:rPr>
              <a:t>Афродита - богиня любви.</a:t>
            </a:r>
            <a:br>
              <a:rPr lang="ru-RU" sz="2800" dirty="0">
                <a:solidFill>
                  <a:srgbClr val="FFFF00"/>
                </a:solidFill>
              </a:rPr>
            </a:br>
            <a:r>
              <a:rPr lang="ru-RU" sz="2800" dirty="0">
                <a:solidFill>
                  <a:srgbClr val="FFFF00"/>
                </a:solidFill>
              </a:rPr>
              <a:t>Пан - бог лесов и полей, покровитель пастухов, охотников, рыбаков.</a:t>
            </a:r>
            <a:br>
              <a:rPr lang="ru-RU" sz="2800" dirty="0">
                <a:solidFill>
                  <a:srgbClr val="FFFF00"/>
                </a:solidFill>
              </a:rPr>
            </a:br>
            <a:r>
              <a:rPr lang="ru-RU" sz="2800" dirty="0">
                <a:solidFill>
                  <a:srgbClr val="FFFF00"/>
                </a:solidFill>
              </a:rPr>
              <a:t>Эскулап (Асклепий) - бог врачей и врачебного искусства.</a:t>
            </a:r>
            <a:br>
              <a:rPr lang="ru-RU" sz="2800" dirty="0">
                <a:solidFill>
                  <a:srgbClr val="FFFF00"/>
                </a:solidFill>
              </a:rPr>
            </a:br>
            <a:r>
              <a:rPr lang="ru-RU" sz="2800" dirty="0">
                <a:solidFill>
                  <a:srgbClr val="FFFF00"/>
                </a:solidFill>
              </a:rPr>
              <a:t>Дионис - бог вина, виноделия</a:t>
            </a:r>
            <a:r>
              <a:rPr lang="ru-RU" sz="2800" dirty="0" smtClean="0">
                <a:solidFill>
                  <a:srgbClr val="FFFF00"/>
                </a:solidFill>
              </a:rPr>
              <a:t>.</a:t>
            </a:r>
            <a:br>
              <a:rPr lang="ru-RU" sz="2800" dirty="0" smtClean="0">
                <a:solidFill>
                  <a:srgbClr val="FFFF00"/>
                </a:solidFill>
              </a:rPr>
            </a:br>
            <a:r>
              <a:rPr lang="ru-RU" sz="2800" dirty="0">
                <a:solidFill>
                  <a:srgbClr val="FFFF00"/>
                </a:solidFill>
              </a:rPr>
              <a:t/>
            </a:r>
            <a:br>
              <a:rPr lang="ru-RU" sz="2800" dirty="0">
                <a:solidFill>
                  <a:srgbClr val="FFFF00"/>
                </a:solidFill>
              </a:rPr>
            </a:br>
            <a:r>
              <a:rPr lang="ru-RU" sz="3200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/>
            </a:r>
            <a:br>
              <a:rPr lang="ru-RU" sz="3200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</a:br>
            <a:endParaRPr lang="en-GB" sz="3200" i="1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0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6174840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-99392"/>
            <a:ext cx="9143998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9552" y="548681"/>
            <a:ext cx="8208912" cy="1944216"/>
          </a:xfrm>
        </p:spPr>
        <p:txBody>
          <a:bodyPr>
            <a:noAutofit/>
          </a:bodyPr>
          <a:lstStyle/>
          <a:p>
            <a:endParaRPr lang="en-GB" sz="5400" i="1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 descr="C:\Users\Пользователь\Desktop\Мифы\0_b609f_97c7e0f8_XXXL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332656"/>
            <a:ext cx="8280920" cy="60486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88083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-99392"/>
            <a:ext cx="9143998" cy="6858000"/>
          </a:xfrm>
          <a:prstGeom prst="rect">
            <a:avLst/>
          </a:prstGeom>
        </p:spPr>
      </p:pic>
      <p:pic>
        <p:nvPicPr>
          <p:cNvPr id="2050" name="Picture 2" descr="C:\Users\Пользователь\Desktop\Мифы\4_c52e9b67231e57c0f802dab0cc46cd94_139046799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571500"/>
            <a:ext cx="8424936" cy="571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795040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-99392"/>
            <a:ext cx="9143998" cy="6858000"/>
          </a:xfrm>
          <a:prstGeom prst="rect">
            <a:avLst/>
          </a:prstGeom>
        </p:spPr>
      </p:pic>
      <p:pic>
        <p:nvPicPr>
          <p:cNvPr id="3074" name="Picture 2" descr="C:\Users\Пользователь\Desktop\Мифы\11_8b8e569b77a4cd3f5f1e2175d6968b86_147350661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476672"/>
            <a:ext cx="6264696" cy="59766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374175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-99392"/>
            <a:ext cx="9143998" cy="6858000"/>
          </a:xfrm>
          <a:prstGeom prst="rect">
            <a:avLst/>
          </a:prstGeom>
        </p:spPr>
      </p:pic>
      <p:pic>
        <p:nvPicPr>
          <p:cNvPr id="4098" name="Picture 2" descr="C:\Users\Пользователь\Desktop\Мифы\57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619125"/>
            <a:ext cx="7488832" cy="5619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374175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-99392"/>
            <a:ext cx="9143998" cy="6858000"/>
          </a:xfrm>
          <a:prstGeom prst="rect">
            <a:avLst/>
          </a:prstGeom>
        </p:spPr>
      </p:pic>
      <p:pic>
        <p:nvPicPr>
          <p:cNvPr id="5122" name="Picture 2" descr="C:\Users\Пользователь\Desktop\Мифы\960225_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692696"/>
            <a:ext cx="7056784" cy="51125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374175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-99392"/>
            <a:ext cx="9143998" cy="6858000"/>
          </a:xfrm>
          <a:prstGeom prst="rect">
            <a:avLst/>
          </a:prstGeom>
        </p:spPr>
      </p:pic>
      <p:pic>
        <p:nvPicPr>
          <p:cNvPr id="6146" name="Picture 2" descr="C:\Users\Пользователь\Desktop\Мифы\IMG_0009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692696"/>
            <a:ext cx="7272808" cy="54726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374175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-99392"/>
            <a:ext cx="9143998" cy="6858000"/>
          </a:xfrm>
          <a:prstGeom prst="rect">
            <a:avLst/>
          </a:prstGeom>
        </p:spPr>
      </p:pic>
      <p:pic>
        <p:nvPicPr>
          <p:cNvPr id="5" name="Picture 2" descr="C:\Users\Пользователь\Desktop\Мифы\Prometej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4388" y="620688"/>
            <a:ext cx="7515225" cy="55446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927671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-99392"/>
            <a:ext cx="9143998" cy="6858000"/>
          </a:xfrm>
          <a:prstGeom prst="rect">
            <a:avLst/>
          </a:prstGeom>
        </p:spPr>
      </p:pic>
      <p:pic>
        <p:nvPicPr>
          <p:cNvPr id="7170" name="Picture 2" descr="C:\Users\Пользователь\Desktop\Мифы\main_507519_original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836713"/>
            <a:ext cx="6552728" cy="54726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3741755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-99392"/>
            <a:ext cx="9143998" cy="6858000"/>
          </a:xfrm>
          <a:prstGeom prst="rect">
            <a:avLst/>
          </a:prstGeom>
        </p:spPr>
      </p:pic>
      <p:pic>
        <p:nvPicPr>
          <p:cNvPr id="8194" name="Picture 2" descr="C:\Users\Пользователь\Desktop\Мифы\mifi_1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620688"/>
            <a:ext cx="7416824" cy="59766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3741755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-99392"/>
            <a:ext cx="9143998" cy="6858000"/>
          </a:xfrm>
          <a:prstGeom prst="rect">
            <a:avLst/>
          </a:prstGeom>
        </p:spPr>
      </p:pic>
      <p:pic>
        <p:nvPicPr>
          <p:cNvPr id="9218" name="Picture 2" descr="C:\Users\Пользователь\Desktop\Мифы\mify-drevney-grecii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836712"/>
            <a:ext cx="7427545" cy="55446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3741755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-99392"/>
            <a:ext cx="9143998" cy="6858000"/>
          </a:xfrm>
          <a:prstGeom prst="rect">
            <a:avLst/>
          </a:prstGeom>
        </p:spPr>
      </p:pic>
      <p:pic>
        <p:nvPicPr>
          <p:cNvPr id="10242" name="Picture 2" descr="C:\Users\Пользователь\Desktop\Мифы\pifon_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7" y="908720"/>
            <a:ext cx="6912768" cy="52565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3741755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-99392"/>
            <a:ext cx="9143998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2362200"/>
            <a:ext cx="9144000" cy="1470025"/>
          </a:xfrm>
        </p:spPr>
        <p:txBody>
          <a:bodyPr>
            <a:noAutofit/>
          </a:bodyPr>
          <a:lstStyle/>
          <a:p>
            <a:r>
              <a:rPr lang="ru-RU" sz="5400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СПАСИБО ЗА ВНИМАНИЕ!</a:t>
            </a:r>
            <a:endParaRPr lang="en-GB" sz="5400" i="1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45945047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</TotalTime>
  <Words>9</Words>
  <Application>Microsoft Office PowerPoint</Application>
  <PresentationFormat>Экран (4:3)</PresentationFormat>
  <Paragraphs>3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Тема Office</vt:lpstr>
      <vt:lpstr> Воспитательное мероприятие: МИФЫ ДРЕВНЕЙ ГРЕЦИИ   Автор: Балахнина О.И., методист, педагог дополнительного образования МБУ ДО «Дворец пионеров и школьников г. Курска» </vt:lpstr>
      <vt:lpstr>Назовите основное занятие бога:  Зевс - сильнейший из всех богов, бог грома и молнии; Аполлон - бог музыки и поэзии; Афина - богиня-мастерица и воительница; Гефест - бог-покровитель огня и обработки металлов; Афродита - богиня любви. Пан - бог лесов и полей, покровитель пастухов, охотников, рыбаков. Эскулап (Асклепий) - бог врачей и врачебного искусства. Дионис - бог вина, виноделия.  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СПАСИБО ЗА ВНИМАНИЕ!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МИФЫ ДРЕВНЕЙ ГРЕЦИИ</dc:title>
  <dc:creator>Пользователь</dc:creator>
  <cp:lastModifiedBy>Пользователь</cp:lastModifiedBy>
  <cp:revision>5</cp:revision>
  <dcterms:created xsi:type="dcterms:W3CDTF">2017-04-11T04:29:35Z</dcterms:created>
  <dcterms:modified xsi:type="dcterms:W3CDTF">2019-06-11T11:19:40Z</dcterms:modified>
</cp:coreProperties>
</file>