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0" r:id="rId4"/>
    <p:sldId id="259" r:id="rId5"/>
    <p:sldId id="260" r:id="rId6"/>
    <p:sldId id="271" r:id="rId7"/>
    <p:sldId id="261" r:id="rId8"/>
    <p:sldId id="272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:\05 Мама\фон\1774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0098" y="-457200"/>
            <a:ext cx="9753600" cy="73152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err="1" smtClean="0">
                <a:solidFill>
                  <a:srgbClr val="C00000"/>
                </a:solidFill>
              </a:rPr>
              <a:t>Тюкова</a:t>
            </a:r>
            <a:r>
              <a:rPr lang="ru-RU" dirty="0" smtClean="0">
                <a:solidFill>
                  <a:srgbClr val="C00000"/>
                </a:solidFill>
              </a:rPr>
              <a:t> Вера Игоревна, 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учитель технологии МБОУ ООШ №14 ЭМР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2016 год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Работа с </a:t>
            </a:r>
            <a:r>
              <a:rPr lang="ru-RU" dirty="0" err="1" smtClean="0">
                <a:solidFill>
                  <a:schemeClr val="tx1"/>
                </a:solidFill>
              </a:rPr>
              <a:t>фоамираном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КУКЛА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 descr="D:\05 Мама\фоамиран\школа\DSC007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214554"/>
            <a:ext cx="1285884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Технологическая последовательность изготовления куклы 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1.</a:t>
            </a:r>
            <a:r>
              <a:rPr lang="ru-RU" sz="2000" dirty="0" smtClean="0"/>
              <a:t> </a:t>
            </a:r>
            <a:r>
              <a:rPr lang="ru-RU" sz="2200" dirty="0" smtClean="0"/>
              <a:t>Подготовить для работы необходимые материалы, инструменты и принадлежности: </a:t>
            </a:r>
            <a:r>
              <a:rPr lang="ru-RU" sz="2200" dirty="0" err="1" smtClean="0"/>
              <a:t>фоамиран</a:t>
            </a:r>
            <a:r>
              <a:rPr lang="ru-RU" sz="2200" dirty="0" smtClean="0"/>
              <a:t>(не менее трех цветов), трафареты выкроек, зубочистка, ножницы, утюг, клей «Момент-Кристалл», клеевой пистолет и подложка из картона под него, медная проволока, двухсторонний скотч, линейка, деревянная шпажка, вспененный полимер, теннисный шарик белого цвета, подставка – баночка из-под гуаши, кружевная тесьма, </a:t>
            </a:r>
            <a:r>
              <a:rPr lang="ru-RU" sz="2200" dirty="0" err="1" smtClean="0"/>
              <a:t>полубусинки</a:t>
            </a:r>
            <a:r>
              <a:rPr lang="ru-RU" sz="2200" dirty="0" smtClean="0"/>
              <a:t> или стразы и т.п. для декора костюма и прически куклы, акриловые краски, тонкая кисть, стаканчик с водой, </a:t>
            </a:r>
            <a:r>
              <a:rPr lang="ru-RU" sz="2200" dirty="0" err="1" smtClean="0"/>
              <a:t>гелевые</a:t>
            </a:r>
            <a:r>
              <a:rPr lang="ru-RU" sz="2200" dirty="0" smtClean="0"/>
              <a:t> ручки черного и красного цвета.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Основные выкройки</a:t>
            </a:r>
            <a:endParaRPr lang="ru-RU" sz="3600" dirty="0"/>
          </a:p>
        </p:txBody>
      </p:sp>
      <p:pic>
        <p:nvPicPr>
          <p:cNvPr id="4" name="Содержимое 3" descr="D:\05 Мама\апрель- август\фото т. куклы\DSC00036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298"/>
            <a:ext cx="828680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2. 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Раскрой. </a:t>
            </a:r>
            <a:endParaRPr lang="ru-RU" sz="3600" dirty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Вырезать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персикового или бледно-розового цвета квадрат 10Х10см для лица куклы, обвести при помощи зубочистки  по шаблонам из картона и выкроить заготовки рук и ног, полоску  0,7Х8 см для шеи.</a:t>
            </a:r>
            <a:endParaRPr lang="ru-RU" sz="2000" dirty="0"/>
          </a:p>
        </p:txBody>
      </p:sp>
      <p:pic>
        <p:nvPicPr>
          <p:cNvPr id="6" name="Рисунок 5" descr="D:\05 Мама\фото май\DSC013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857496"/>
            <a:ext cx="4800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волос куклы из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коричневого или другого, выбранного Вами цвета вырезать квадрат 10Х10 см, 5 полосок 0,4Х35 см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2000" dirty="0" smtClean="0"/>
              <a:t>Выкроить детали костюма </a:t>
            </a:r>
            <a:r>
              <a:rPr lang="ru-RU" sz="2000" dirty="0" err="1" smtClean="0"/>
              <a:t>куклы:прямоугольник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7Х9 см (туловище-блуза), круг диаметром 2,3 см (низ), рукав (2 детали), 4-8 клиньев юбки. </a:t>
            </a:r>
          </a:p>
          <a:p>
            <a:pPr>
              <a:buNone/>
            </a:pPr>
            <a:r>
              <a:rPr lang="ru-RU" sz="2000" dirty="0" smtClean="0"/>
              <a:t> Для обуви куклы выкроить 2  детали ступни и 2 полоски 1Х10 см (туфли) и еще 2 полоски  1,5 Х 4 см (носочки) или 3Х4 см (сапожки, ботинки). </a:t>
            </a:r>
          </a:p>
          <a:p>
            <a:pPr>
              <a:buNone/>
            </a:pPr>
            <a:r>
              <a:rPr lang="ru-RU" sz="2000" dirty="0" smtClean="0"/>
              <a:t>Для туловища из тонкого полимера (подложка в коробке для обуви) вырезать прямоугольник 6Х17 см.</a:t>
            </a:r>
          </a:p>
          <a:p>
            <a:pPr>
              <a:buNone/>
            </a:pPr>
            <a:r>
              <a:rPr lang="ru-RU" sz="2000" dirty="0" smtClean="0"/>
              <a:t>Для ступней ног понадобится прямоугольник из полимера толщиной около 1 см размером 5Х6 см.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Вариант костюма куклы</a:t>
            </a:r>
            <a:endParaRPr lang="ru-RU" sz="3600" dirty="0"/>
          </a:p>
        </p:txBody>
      </p:sp>
      <p:pic>
        <p:nvPicPr>
          <p:cNvPr id="4" name="Содержимое 3" descr="D:\05 Мама\апрель- август\фото т. куклы\DSC00019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7433" y="1447800"/>
            <a:ext cx="654633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 3.  Изготовление головы куклы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Расположить теннисный шарик с диаметром 4 см на подставку. Нагреть квадрат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10Х10 см коричневого цвета утюгом между двумя листами бумаги в течение 20 секунд. Затем расположить теплый лист на шарике и, используя обе руки, потянуть края вниз. Важно! Не порвать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! Края листа должны заходить за половину шарика. Отрезать излишки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повторить все действия с телесным цветом. После этого приклеить обе части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шарик клеем «Момент-Кристалл».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Стык не получится идеально ровным, поэтому надо спрятать его под отделочную полосу коричневого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:\05 Мама\апрель- август\фото т. куклы\DSC000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071942"/>
            <a:ext cx="2643206" cy="20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Вариант прически.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Полоски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накручивать последовательно по спирали на деревянную шпажку и зафиксировать эти «локоны» при помощи утюга. Каждую полоску разрезать пополам. Для одного «хвостика» достаточно 5 локонов.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D:\05 Мама\апрель- август\фото т. куклы\DSC00003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3148" y="1447800"/>
            <a:ext cx="651490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4.Формирование ножек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r>
              <a:rPr lang="ru-RU" sz="2200" dirty="0" smtClean="0"/>
              <a:t>Приклеить при </a:t>
            </a:r>
            <a:r>
              <a:rPr lang="ru-RU" sz="2200" dirty="0" smtClean="0"/>
              <a:t>помощи двухстороннего скотча отрезок проволоки длиной 8см </a:t>
            </a:r>
            <a:r>
              <a:rPr lang="ru-RU" sz="2200" dirty="0" smtClean="0"/>
              <a:t>на </a:t>
            </a:r>
            <a:r>
              <a:rPr lang="ru-RU" sz="2200" dirty="0" err="1" smtClean="0"/>
              <a:t>фоамиран</a:t>
            </a:r>
            <a:r>
              <a:rPr lang="ru-RU" sz="2200" dirty="0" smtClean="0"/>
              <a:t> (6,5 Х 6 см) телесного цвета. </a:t>
            </a:r>
            <a:r>
              <a:rPr lang="ru-RU" sz="2200" dirty="0" smtClean="0"/>
              <a:t>Закрутить </a:t>
            </a:r>
            <a:r>
              <a:rPr lang="ru-RU" sz="2200" dirty="0" err="1" smtClean="0"/>
              <a:t>фоамиран</a:t>
            </a:r>
            <a:r>
              <a:rPr lang="ru-RU" sz="2200" dirty="0" smtClean="0"/>
              <a:t> вокруг проволоки, аккуратно заклеить край клеевым пистолетом. В нижней части наклеить белый «носочек» или цветную полоску </a:t>
            </a:r>
            <a:r>
              <a:rPr lang="ru-RU" sz="2200" dirty="0" smtClean="0"/>
              <a:t>сапожка </a:t>
            </a:r>
            <a:r>
              <a:rPr lang="ru-RU" sz="2200" dirty="0" smtClean="0"/>
              <a:t>(ботинка).</a:t>
            </a:r>
            <a:br>
              <a:rPr lang="ru-RU" sz="2200" dirty="0" smtClean="0"/>
            </a:br>
            <a:r>
              <a:rPr lang="ru-RU" sz="2200" dirty="0" smtClean="0"/>
              <a:t>Важно! Проволока должна выходить с обеих сторон ноги.</a:t>
            </a:r>
            <a:br>
              <a:rPr lang="ru-RU" sz="2200" dirty="0" smtClean="0"/>
            </a:br>
            <a:endParaRPr lang="ru-RU" sz="2200" dirty="0"/>
          </a:p>
        </p:txBody>
      </p:sp>
      <p:pic>
        <p:nvPicPr>
          <p:cNvPr id="5" name="Рисунок 4" descr="D:\05 Мама\апрель- август\фото т. куклы\DSC000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143380"/>
            <a:ext cx="400052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5. Изготовление обуви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На квадрат из полимера толщиной около 1 см </a:t>
            </a:r>
            <a:r>
              <a:rPr lang="ru-RU" dirty="0" err="1" smtClean="0"/>
              <a:t>термопистолетом</a:t>
            </a:r>
            <a:r>
              <a:rPr lang="ru-RU" dirty="0" smtClean="0"/>
              <a:t> приклеить детали –ступни (верхняя часть обуви). Обрезать полимер по контуру. Обклеить полоской по периметру.</a:t>
            </a:r>
          </a:p>
          <a:p>
            <a:r>
              <a:rPr lang="ru-RU" dirty="0" smtClean="0"/>
              <a:t>Проколоть зубочисткой отверстие, вставить ножку, приклеить </a:t>
            </a:r>
            <a:r>
              <a:rPr lang="ru-RU" dirty="0" err="1" smtClean="0"/>
              <a:t>термоклеем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D:\DSC010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4357694"/>
            <a:ext cx="1790431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05 Мама\апрель- август\фото т. куклы\DSC000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4357694"/>
            <a:ext cx="221457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05 Мама\апрель- август\фото т. куклы\DSC000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4357694"/>
            <a:ext cx="235745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6. Заготовка-основа для туловища куклы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На прямоугольник тонкого полимера с обеих сторон наклеим узкие полоски двухстороннего скотча. Скрутим в цилиндр. С одной стороны приклеим скотч и на него – кружок из </a:t>
            </a:r>
            <a:r>
              <a:rPr lang="ru-RU" sz="2000" dirty="0" err="1" smtClean="0"/>
              <a:t>фоамирана</a:t>
            </a:r>
            <a:r>
              <a:rPr lang="ru-RU" sz="2000" dirty="0" smtClean="0"/>
              <a:t>. Обернем прямоугольником из </a:t>
            </a:r>
            <a:r>
              <a:rPr lang="ru-RU" sz="2000" dirty="0" err="1" smtClean="0"/>
              <a:t>фоамирана</a:t>
            </a:r>
            <a:r>
              <a:rPr lang="ru-RU" sz="2000" dirty="0" smtClean="0"/>
              <a:t>, аккуратно склеивая его </a:t>
            </a:r>
            <a:r>
              <a:rPr lang="ru-RU" sz="2000" dirty="0" err="1" smtClean="0"/>
              <a:t>термопистолетом</a:t>
            </a:r>
            <a:r>
              <a:rPr lang="ru-RU" sz="2000" dirty="0" smtClean="0"/>
              <a:t>. Верхняя часть выступает примерно на 1 см. Делаем </a:t>
            </a:r>
            <a:r>
              <a:rPr lang="ru-RU" sz="2000" dirty="0" smtClean="0"/>
              <a:t>6-8</a:t>
            </a:r>
            <a:r>
              <a:rPr lang="ru-RU" sz="2000" dirty="0" smtClean="0"/>
              <a:t> </a:t>
            </a:r>
            <a:r>
              <a:rPr lang="ru-RU" sz="2000" dirty="0" smtClean="0"/>
              <a:t>надрезов и заклеиваем их по кругу. </a:t>
            </a:r>
            <a:r>
              <a:rPr lang="ru-RU" sz="2000" dirty="0" smtClean="0"/>
              <a:t>Туловище </a:t>
            </a:r>
            <a:r>
              <a:rPr lang="ru-RU" sz="2000" dirty="0" smtClean="0"/>
              <a:t>готово</a:t>
            </a:r>
            <a:r>
              <a:rPr lang="ru-RU" sz="2000" dirty="0" smtClean="0"/>
              <a:t>.</a:t>
            </a:r>
          </a:p>
          <a:p>
            <a:pPr algn="ctr">
              <a:buNone/>
            </a:pPr>
            <a:endParaRPr lang="ru-RU" sz="2000" dirty="0"/>
          </a:p>
        </p:txBody>
      </p:sp>
      <p:pic>
        <p:nvPicPr>
          <p:cNvPr id="4" name="Рисунок 3" descr="D:\05 Мама\апрель- август\фото т. куклы\DSC0001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3929066"/>
            <a:ext cx="271464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05 Мама\апрель- август\фото т. куклы\DSC000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3929066"/>
            <a:ext cx="350046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7.</a:t>
            </a:r>
            <a:r>
              <a:rPr lang="ru-RU" dirty="0" smtClean="0"/>
              <a:t> Формирование ручек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Выкройку ручки куклы из </a:t>
            </a:r>
            <a:r>
              <a:rPr lang="ru-RU" sz="2000" dirty="0" err="1" smtClean="0"/>
              <a:t>фома</a:t>
            </a:r>
            <a:r>
              <a:rPr lang="ru-RU" sz="2000" dirty="0" smtClean="0"/>
              <a:t> телесного цвета закрутим вокруг проволоки, аналогично способу формирования ножек. </a:t>
            </a:r>
            <a:r>
              <a:rPr lang="ru-RU" sz="2000" u="sng" dirty="0" smtClean="0"/>
              <a:t>Важно!</a:t>
            </a:r>
            <a:r>
              <a:rPr lang="ru-RU" sz="2000" dirty="0" smtClean="0"/>
              <a:t> Проволока </a:t>
            </a:r>
            <a:r>
              <a:rPr lang="ru-RU" sz="2000" dirty="0" smtClean="0"/>
              <a:t>выходит только в верхней части! Наклеим рукав, декорируем его  манжетой из кружевной тесьмы (узкой лентой,  полоской из </a:t>
            </a:r>
            <a:r>
              <a:rPr lang="ru-RU" sz="2000" dirty="0" err="1" smtClean="0"/>
              <a:t>фома</a:t>
            </a:r>
            <a:r>
              <a:rPr lang="ru-RU" sz="2000" dirty="0" smtClean="0"/>
              <a:t> и др. в зависимости от модели задуманного </a:t>
            </a:r>
            <a:r>
              <a:rPr lang="ru-RU" sz="2000" dirty="0" smtClean="0"/>
              <a:t>костюма).</a:t>
            </a:r>
          </a:p>
          <a:p>
            <a:pPr algn="ctr">
              <a:buNone/>
            </a:pPr>
            <a:endParaRPr lang="ru-RU" sz="2000" dirty="0"/>
          </a:p>
        </p:txBody>
      </p:sp>
      <p:pic>
        <p:nvPicPr>
          <p:cNvPr id="4" name="Рисунок 3" descr="D:\05 Мама\апрель- август\фото т. куклы\DSC000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429000"/>
            <a:ext cx="342902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05 Мама\апрель- август\фото т. куклы\DSC000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429000"/>
            <a:ext cx="278608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8. Изготовление юбки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000" dirty="0" smtClean="0"/>
              <a:t>Склеить последовательно </a:t>
            </a:r>
            <a:r>
              <a:rPr lang="ru-RU" sz="2000" dirty="0" smtClean="0"/>
              <a:t>клинья юбки(их </a:t>
            </a:r>
            <a:r>
              <a:rPr lang="ru-RU" sz="2000" dirty="0" smtClean="0"/>
              <a:t>может быть </a:t>
            </a:r>
            <a:r>
              <a:rPr lang="ru-RU" sz="2000" dirty="0" smtClean="0"/>
              <a:t>от 4до12 </a:t>
            </a:r>
            <a:r>
              <a:rPr lang="ru-RU" sz="2000" dirty="0" smtClean="0"/>
              <a:t>) </a:t>
            </a:r>
            <a:r>
              <a:rPr lang="ru-RU" sz="2000" dirty="0" smtClean="0"/>
              <a:t>при </a:t>
            </a:r>
            <a:r>
              <a:rPr lang="ru-RU" sz="2000" dirty="0" smtClean="0"/>
              <a:t>помощи клеевого пистолета. Аккуратно вывернуть ее на лицевую сторону. </a:t>
            </a:r>
            <a:endParaRPr lang="ru-RU" sz="2000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D:\05 Мама\апрель- август\фото т. куклы\DSC000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928934"/>
            <a:ext cx="307183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05 Мама\апрель- август\фото т. куклы\DSC000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928934"/>
            <a:ext cx="2786081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9. Сборка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1800" dirty="0" smtClean="0"/>
          </a:p>
          <a:p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r>
              <a:rPr lang="ru-RU" sz="1800" dirty="0" smtClean="0"/>
              <a:t>В </a:t>
            </a:r>
            <a:r>
              <a:rPr lang="ru-RU" sz="1800" dirty="0" smtClean="0"/>
              <a:t>нижней части туловища зубочисткой проколоть два отверстия для вставки ног. Приклеить ноги </a:t>
            </a:r>
            <a:r>
              <a:rPr lang="ru-RU" sz="1800" dirty="0" err="1" smtClean="0"/>
              <a:t>термоклеем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Надеть юбку на туловище, приклеив по линии талии изнутри при помощи двухстороннего скотча. </a:t>
            </a:r>
            <a:r>
              <a:rPr lang="ru-RU" sz="1800" dirty="0" err="1" smtClean="0"/>
              <a:t>Термопистолетом</a:t>
            </a:r>
            <a:r>
              <a:rPr lang="ru-RU" sz="1800" dirty="0" smtClean="0"/>
              <a:t> приклеить поясок.</a:t>
            </a:r>
          </a:p>
          <a:p>
            <a:r>
              <a:rPr lang="ru-RU" sz="1800" dirty="0" smtClean="0"/>
              <a:t>В верхней части туловища проколоть зубочисткой два отверстия для рук. Приклеить руки </a:t>
            </a:r>
            <a:r>
              <a:rPr lang="ru-RU" sz="1800" dirty="0" err="1" smtClean="0"/>
              <a:t>термоклеем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Полоску телесного цвета скрутить, предварительно вклеив внутрь отрезок проволоки или зубочистки длиной 2-3 см. Проколоть отверстие для шеи, вставить и приклеить ее к туловищу </a:t>
            </a:r>
            <a:r>
              <a:rPr lang="ru-RU" sz="1800" dirty="0" err="1" smtClean="0"/>
              <a:t>термоклеем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Приклеить голову. Шею декорировать кружевным или иным воротничком.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pic>
        <p:nvPicPr>
          <p:cNvPr id="8" name="Рисунок 7" descr="D:\05 Мама\апрель2\100MSDCF\DSC011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357166"/>
            <a:ext cx="101363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05 Мама\апрель2\100MSDCF\DSC011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57166"/>
            <a:ext cx="78029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:\05 Мама\апрель2\100MSDCF\DSC0112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57166"/>
            <a:ext cx="107157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10. Рисуем лицо куклы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Обязательно потренируйтесь на листе бумаги, чтобы не разочароваться потом!</a:t>
            </a:r>
          </a:p>
          <a:p>
            <a:r>
              <a:rPr lang="ru-RU" sz="1800" dirty="0" smtClean="0"/>
              <a:t>Тонкой кистью белой акриловой краской рисуем форму глаз. Рисуем радужку-кружок, ждем, когда краска закрепится. Черной </a:t>
            </a:r>
            <a:r>
              <a:rPr lang="ru-RU" sz="1800" dirty="0" err="1" smtClean="0"/>
              <a:t>гелевой</a:t>
            </a:r>
            <a:r>
              <a:rPr lang="ru-RU" sz="1800" dirty="0" smtClean="0"/>
              <a:t> ручкой рисуем зрачки, обводим по контуру верхнюю часть глаза, рисуем верхние и нижние ресницы, бровки, носик.</a:t>
            </a:r>
          </a:p>
          <a:p>
            <a:r>
              <a:rPr lang="ru-RU" sz="1800" dirty="0" smtClean="0"/>
              <a:t>Красной </a:t>
            </a:r>
            <a:r>
              <a:rPr lang="ru-RU" sz="1800" dirty="0" err="1" smtClean="0"/>
              <a:t>гелевой</a:t>
            </a:r>
            <a:r>
              <a:rPr lang="ru-RU" sz="1800" dirty="0" smtClean="0"/>
              <a:t> ручкой рисуем ротик.</a:t>
            </a:r>
          </a:p>
          <a:p>
            <a:r>
              <a:rPr lang="ru-RU" sz="1800" dirty="0" smtClean="0"/>
              <a:t>Последний важный штрих – блики акриловой белой краской при помощи зубочистки, легче, аккуратнее и </a:t>
            </a:r>
            <a:r>
              <a:rPr lang="ru-RU" sz="1800" dirty="0" err="1" smtClean="0"/>
              <a:t>одинаковее</a:t>
            </a:r>
            <a:r>
              <a:rPr lang="ru-RU" sz="1800" dirty="0" smtClean="0"/>
              <a:t> получаются</a:t>
            </a:r>
            <a:r>
              <a:rPr lang="ru-RU" sz="1800" dirty="0" smtClean="0"/>
              <a:t>!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4" name="Рисунок 3" descr="D:\05 Мама\апрель- август\фото т. куклы\DSC0003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4357694"/>
            <a:ext cx="2788496" cy="216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05 Мама\апрель2\DCIM\DSC012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4286256"/>
            <a:ext cx="2500331" cy="2305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Детские работы (6 класс)</a:t>
            </a:r>
            <a:endParaRPr lang="ru-RU" sz="2400" dirty="0"/>
          </a:p>
        </p:txBody>
      </p:sp>
      <p:pic>
        <p:nvPicPr>
          <p:cNvPr id="4" name="Содержимое 3" descr="D:\DSC01357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736"/>
            <a:ext cx="289843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DSC014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428736"/>
            <a:ext cx="2664926" cy="45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DSC0138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1428736"/>
            <a:ext cx="301706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Всем творческих успехов!!!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В презентации использованы личные технологические разработки и фотоматериалы автора.</a:t>
            </a:r>
          </a:p>
          <a:p>
            <a:pPr algn="ctr">
              <a:buNone/>
            </a:pPr>
            <a:r>
              <a:rPr lang="ru-RU" sz="2000" dirty="0" smtClean="0"/>
              <a:t>Интернет-ресурс: </a:t>
            </a:r>
          </a:p>
          <a:p>
            <a:pPr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http://webdiana.ru/dom-i-semya/rukodelie/2848-kukly-iz-foamirana.html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54A838"/>
      </a:accent5>
      <a:accent6>
        <a:srgbClr val="A5C249"/>
      </a:accent6>
      <a:hlink>
        <a:srgbClr val="E2D700"/>
      </a:hlink>
      <a:folHlink>
        <a:srgbClr val="85DFD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369</TotalTime>
  <Words>849</Words>
  <Application>Microsoft Office PowerPoint</Application>
  <PresentationFormat>Экран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Справедливость</vt:lpstr>
      <vt:lpstr>Работа с фоамираном КУКЛА</vt:lpstr>
      <vt:lpstr>Технологическая последовательность изготовления куклы </vt:lpstr>
      <vt:lpstr>Основные выкройки</vt:lpstr>
      <vt:lpstr>2. Раскрой. </vt:lpstr>
      <vt:lpstr> Для волос куклы из фоамирана коричневого или другого, выбранного Вами цвета вырезать квадрат 10Х10 см, 5 полосок 0,4Х35 см </vt:lpstr>
      <vt:lpstr>Вариант костюма куклы</vt:lpstr>
      <vt:lpstr>          3.  Изготовление головы куклы</vt:lpstr>
      <vt:lpstr>Вариант прически. Полоски фоамирана накручивать последовательно по спирали на деревянную шпажку и зафиксировать эти «локоны» при помощи утюга. Каждую полоску разрезать пополам. Для одного «хвостика» достаточно 5 локонов. </vt:lpstr>
      <vt:lpstr>4.Формирование ножек</vt:lpstr>
      <vt:lpstr>5. Изготовление обуви </vt:lpstr>
      <vt:lpstr>6. Заготовка-основа для туловища куклы</vt:lpstr>
      <vt:lpstr>7. Формирование ручек</vt:lpstr>
      <vt:lpstr>8. Изготовление юбки</vt:lpstr>
      <vt:lpstr>9. Сборка</vt:lpstr>
      <vt:lpstr>10. Рисуем лицо куклы</vt:lpstr>
      <vt:lpstr>Детские работы (6 класс)</vt:lpstr>
      <vt:lpstr>Всем творческих успехов!!!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фоамираном КУКЛ</dc:title>
  <dc:creator>Администратор</dc:creator>
  <cp:lastModifiedBy>Admin</cp:lastModifiedBy>
  <cp:revision>41</cp:revision>
  <dcterms:created xsi:type="dcterms:W3CDTF">2016-08-03T16:51:32Z</dcterms:created>
  <dcterms:modified xsi:type="dcterms:W3CDTF">2016-08-04T08:38:05Z</dcterms:modified>
</cp:coreProperties>
</file>