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80" r:id="rId2"/>
    <p:sldId id="279" r:id="rId3"/>
    <p:sldId id="259" r:id="rId4"/>
    <p:sldId id="272" r:id="rId5"/>
    <p:sldId id="274" r:id="rId6"/>
    <p:sldId id="271" r:id="rId7"/>
    <p:sldId id="275" r:id="rId8"/>
    <p:sldId id="266" r:id="rId9"/>
    <p:sldId id="269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47FA4AB-CDCA-4E0C-8EEF-A5D2CAC68043}" type="datetimeFigureOut">
              <a:rPr lang="ru-RU" smtClean="0"/>
              <a:t>20.06.2019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EA0EAE0-26C7-411E-B922-871F9AC637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96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Презентация по английскому языку для 8 класса  к уроку </a:t>
            </a:r>
            <a:r>
              <a:rPr lang="en-US" sz="3200" dirty="0" smtClean="0"/>
              <a:t>“Writing </a:t>
            </a:r>
            <a:r>
              <a:rPr lang="en-US" sz="3200" dirty="0"/>
              <a:t>dossier. A personal </a:t>
            </a:r>
            <a:r>
              <a:rPr lang="en-US" sz="3200" dirty="0" smtClean="0"/>
              <a:t>description</a:t>
            </a:r>
            <a:r>
              <a:rPr lang="ru-RU" sz="3200" dirty="0" smtClean="0"/>
              <a:t>.</a:t>
            </a:r>
            <a:r>
              <a:rPr lang="en-US" sz="3200" dirty="0" smtClean="0"/>
              <a:t>” Unit </a:t>
            </a:r>
            <a:r>
              <a:rPr lang="en-US" sz="3200" dirty="0"/>
              <a:t>9 “ Body and </a:t>
            </a:r>
            <a:r>
              <a:rPr lang="en-US" sz="3200" dirty="0" smtClean="0"/>
              <a:t>Soul”</a:t>
            </a:r>
            <a:r>
              <a:rPr lang="ru-RU" sz="3200" dirty="0" smtClean="0"/>
              <a:t>.</a:t>
            </a:r>
            <a:r>
              <a:rPr lang="ru-RU" sz="3200" b="1" dirty="0" smtClean="0"/>
              <a:t> </a:t>
            </a:r>
            <a:r>
              <a:rPr lang="ru-RU" sz="3200" dirty="0" smtClean="0"/>
              <a:t>  Учебник Английский язык 8 класс,  авторы </a:t>
            </a:r>
            <a:r>
              <a:rPr lang="ru-RU" sz="3200" dirty="0" err="1" smtClean="0"/>
              <a:t>Ю.А.Комарова</a:t>
            </a:r>
            <a:r>
              <a:rPr lang="ru-RU" sz="3200" dirty="0"/>
              <a:t>, </a:t>
            </a:r>
            <a:r>
              <a:rPr lang="ru-RU" sz="3200" dirty="0" err="1"/>
              <a:t>И.В.Ларионова</a:t>
            </a:r>
            <a:r>
              <a:rPr lang="ru-RU" sz="3200" dirty="0"/>
              <a:t>, </a:t>
            </a:r>
            <a:r>
              <a:rPr lang="ru-RU" sz="3200" dirty="0" err="1" smtClean="0"/>
              <a:t>К.Макбет</a:t>
            </a:r>
            <a:r>
              <a:rPr lang="ru-RU" sz="3200" dirty="0" smtClean="0"/>
              <a:t>. 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28937" y="6237312"/>
            <a:ext cx="2913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Кравцова Наталья Егоровна</a:t>
            </a:r>
          </a:p>
        </p:txBody>
      </p:sp>
    </p:spTree>
    <p:extLst>
      <p:ext uri="{BB962C8B-B14F-4D97-AF65-F5344CB8AC3E}">
        <p14:creationId xmlns:p14="http://schemas.microsoft.com/office/powerpoint/2010/main" val="20842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916832"/>
            <a:ext cx="8496944" cy="3528392"/>
          </a:xfrm>
        </p:spPr>
        <p:txBody>
          <a:bodyPr>
            <a:noAutofit/>
          </a:bodyPr>
          <a:lstStyle/>
          <a:p>
            <a:endParaRPr lang="ru-RU" sz="1050" b="1" dirty="0"/>
          </a:p>
          <a:p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dossier</a:t>
            </a: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a personal description from a photo, after reading a model and </a:t>
            </a:r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practising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planning compositions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personal description </a:t>
            </a:r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28937" y="6381328"/>
            <a:ext cx="2913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Кравцова Наталья Егоровна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80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7"/>
            <a:ext cx="543609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en-US" dirty="0" smtClean="0"/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 is the girl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 is she doing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What's she wearing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How does she look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0647"/>
            <a:ext cx="3168351" cy="4242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16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60648"/>
            <a:ext cx="806489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b="1" dirty="0" smtClean="0">
              <a:solidFill>
                <a:srgbClr val="C00000"/>
              </a:solidFill>
            </a:endParaRPr>
          </a:p>
          <a:p>
            <a:pPr lvl="0"/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</a:p>
          <a:p>
            <a:pPr lvl="0"/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paragraph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paragraph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  <a:p>
            <a:endParaRPr lang="ru-RU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paragraph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490333" y="1423740"/>
            <a:ext cx="20862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3194051"/>
            <a:ext cx="20862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description</a:t>
            </a:r>
            <a:r>
              <a:rPr lang="en-US" sz="2400" b="1" dirty="0"/>
              <a:t> 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22523" y="5177254"/>
            <a:ext cx="20862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6424213" y="1166118"/>
            <a:ext cx="2438583" cy="65530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was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taken?</a:t>
            </a:r>
            <a:endParaRPr lang="ru-RU" b="1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6424213" y="466103"/>
            <a:ext cx="2438583" cy="68813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When was the picture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taken</a:t>
            </a:r>
            <a:r>
              <a:rPr lang="en-US" b="1" dirty="0"/>
              <a:t>? 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6413995" y="2712844"/>
            <a:ext cx="2438582" cy="66636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clothes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 girl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wearing?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6424213" y="1821420"/>
            <a:ext cx="2418146" cy="74421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by?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6401795" y="4293096"/>
            <a:ext cx="2438582" cy="67199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she look happy? Why? Why not?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6424214" y="4972397"/>
            <a:ext cx="2438582" cy="85900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the picture reflect her personality?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412013" y="3379208"/>
            <a:ext cx="2418145" cy="67395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wearing any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jewellery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6424214" y="5831405"/>
            <a:ext cx="2438582" cy="83762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has she kept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 picture?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26111" y="75764"/>
            <a:ext cx="34147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description 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4576605" y="908720"/>
            <a:ext cx="1847608" cy="6728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4576605" y="1557347"/>
            <a:ext cx="1779436" cy="113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509303" y="2193527"/>
            <a:ext cx="1846738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4139952" y="3046026"/>
            <a:ext cx="2216089" cy="2389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endCxn id="14" idx="1"/>
          </p:cNvCxnSpPr>
          <p:nvPr/>
        </p:nvCxnSpPr>
        <p:spPr>
          <a:xfrm>
            <a:off x="4145902" y="3679083"/>
            <a:ext cx="2266111" cy="371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4509303" y="4797152"/>
            <a:ext cx="1846738" cy="6047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stCxn id="5" idx="3"/>
          </p:cNvCxnSpPr>
          <p:nvPr/>
        </p:nvCxnSpPr>
        <p:spPr>
          <a:xfrm>
            <a:off x="4508795" y="5634454"/>
            <a:ext cx="1926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4139952" y="5909413"/>
            <a:ext cx="2216089" cy="543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50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404664"/>
            <a:ext cx="878497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answers in 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description</a:t>
            </a:r>
          </a:p>
          <a:p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was the picture taken?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it taken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by?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clothes is she wearing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wearing any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jewellery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look happy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Why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Why not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picture reflect her personality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she kept this picture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45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404" y="274914"/>
            <a:ext cx="2458539" cy="329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7504" y="0"/>
            <a:ext cx="64087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picture was taken last summer when I was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 old. I think the picture was taken by my mother. As you can see, I'm in the park behind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Kunstkamera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museum. I was on holiday with my family in Saint Petersburg. In this photo I'm wearing a flowery dress. I'm also wearing a silver chain and silver earrings which were given to me by my best friend. I think they were made in Asia, in this picture I'm wearing a bracelet which I bought in a craft shop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Peterhof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 really like it. I think I look happy in this picture. I was on holiday so I was feeling very relaxed. This picture reflects my personality because I'm usually quite easy-going and I don't get stressed very often. I've kept the picture because it reminds me of being on holiday!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86943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Divide </a:t>
            </a:r>
            <a:r>
              <a:rPr lang="en-US" b="1" dirty="0">
                <a:solidFill>
                  <a:srgbClr val="C00000"/>
                </a:solidFill>
              </a:rPr>
              <a:t>the text into three paragraphs according the plan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1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74914"/>
            <a:ext cx="2051720" cy="329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50032" y="120902"/>
            <a:ext cx="69127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C00000"/>
                </a:solidFill>
              </a:rPr>
              <a:t>1.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picture was taken last summer when I was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years old. I think the picture was taken by my mother. As you can see, I'm in the park behind the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Kunstkamera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museum. I was on holiday with my family in Saint Petersburg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photo I'm wearing a flowery dress. I'm also wearing a silver chain and silver earrings which were given to me by my best friend. I think they were made in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Asia. In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picture I'm wearing a bracelet which I bought in a craft shop in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Peterhof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 really like it.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I look happy in this picture. I was on holiday so I was feeling very relaxed. This picture reflects my personality because I'm usually quite easy-going and I don't get stressed very often. I've kept the picture because it reminds me of being on holiday!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03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181" y="260648"/>
            <a:ext cx="89289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lanning 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Always plan your composition before you start writing. Follow these steps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Decide how many paragraphs to use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notes for each paragraph (you can use a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 to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organize your ideas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Decide where you can include some vocabulary and grammar from the unit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21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ochka.org/images/stories/wanttobe/2011/aktrisa(web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3792422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71934" y="476672"/>
            <a:ext cx="506456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This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picture was taken when I was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years old. I think the picture was taken  by  my sister.  We were alone at home. Our parents were out. As you can see, I am trying my mother`s clothes on.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In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photo I'm wearing a pink dress. I'm also  wearing  a white hat. I think It was made of straw. My mum bought it in Sochi. Mum`s shoes look ridiculous on my feet. in this picture I'm wearing  red and white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neckllaces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I like them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I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think I look happy in this picture. This picture reflects my personality because 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 always in trend and like dressing up. I've kept the picture because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positive emotions, and it makes me think of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reminds me  happy moments of my life.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18617"/>
            <a:ext cx="3922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>
                <a:solidFill>
                  <a:srgbClr val="C00000"/>
                </a:solidFill>
              </a:rPr>
              <a:t>Describe the picture according the plan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64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132856"/>
            <a:ext cx="6400800" cy="1752600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en-US" sz="4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the description of your photo </a:t>
            </a:r>
            <a:endParaRPr lang="ru-RU" sz="4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92696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  <a:endParaRPr lang="ru-RU" sz="6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3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474</TotalTime>
  <Words>760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A personal description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dossier</dc:title>
  <dc:creator>Nat</dc:creator>
  <cp:lastModifiedBy>Nat</cp:lastModifiedBy>
  <cp:revision>29</cp:revision>
  <dcterms:created xsi:type="dcterms:W3CDTF">2019-06-18T12:05:09Z</dcterms:created>
  <dcterms:modified xsi:type="dcterms:W3CDTF">2019-06-20T16:28:40Z</dcterms:modified>
</cp:coreProperties>
</file>