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56" r:id="rId3"/>
    <p:sldId id="271" r:id="rId4"/>
    <p:sldId id="259" r:id="rId5"/>
    <p:sldId id="260" r:id="rId6"/>
    <p:sldId id="261" r:id="rId7"/>
    <p:sldId id="257" r:id="rId8"/>
    <p:sldId id="265" r:id="rId9"/>
    <p:sldId id="266" r:id="rId10"/>
    <p:sldId id="267" r:id="rId11"/>
    <p:sldId id="268" r:id="rId12"/>
    <p:sldId id="25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000" autoAdjust="0"/>
    <p:restoredTop sz="94660"/>
  </p:normalViewPr>
  <p:slideViewPr>
    <p:cSldViewPr>
      <p:cViewPr varScale="1">
        <p:scale>
          <a:sx n="68" d="100"/>
          <a:sy n="68" d="100"/>
        </p:scale>
        <p:origin x="-14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arhivurokov.ru/kopilka/uploads/user_file_5655f12e6da7f/img_user_file_5655f12e6da7f_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906" y="0"/>
            <a:ext cx="9098094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928801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ИНТЕЛЛЕКТУАЛЬНАЯ ИГРА 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ПО РУССКОМУЯЗЫКУ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«ПОСЛЕДНИЙ </a:t>
            </a:r>
            <a:r>
              <a:rPr lang="ru-RU" dirty="0" smtClean="0">
                <a:solidFill>
                  <a:srgbClr val="FF0000"/>
                </a:solidFill>
              </a:rPr>
              <a:t>ГЕРОЙ-2019»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7650" name="Picture 2" descr="http://genling.ru/news/item/f00/s01/n0000179/pic/0000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0" y="3357562"/>
            <a:ext cx="4286250" cy="3219451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arhivurokov.ru/kopilka/uploads/user_file_5655f12e6da7f/img_user_file_5655f12e6da7f_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906" y="0"/>
            <a:ext cx="9098094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4291"/>
            <a:ext cx="7772400" cy="1643073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ПРИВЕТСТВИЕ КОМАНД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6" name="Picture 4" descr="http://images.myshared.ru/5/413121/slide_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496" y="3000372"/>
            <a:ext cx="5143504" cy="3857628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arhivurokov.ru/kopilka/uploads/user_file_5655f12e6da7f/img_user_file_5655f12e6da7f_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9260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4291"/>
            <a:ext cx="7772400" cy="1643073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ПРИВЕТСТВИЕ ЖЮРИ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8674" name="Picture 2" descr="https://fs00.infourok.ru/images/doc/103/122433/img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1966" y="3053974"/>
            <a:ext cx="5072034" cy="3804026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arhivurokov.ru/kopilka/uploads/user_file_5655f12e6da7f/img_user_file_5655f12e6da7f_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136" y="14068"/>
            <a:ext cx="9715534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Конкурс «ОРФОЭПИЯ»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7410" name="Picture 2" descr="https://fs00.infourok.ru/images/doc/130/152079/img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500414"/>
            <a:ext cx="4476781" cy="3357586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arhivurokov.ru/kopilka/uploads/user_file_5655f12e6da7f/img_user_file_5655f12e6da7f_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715536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 конкурс «Заимствованные слова»</a:t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6386" name="Picture 2" descr="http://bigslide.ru/images/1/753/389/img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3514720"/>
            <a:ext cx="4469194" cy="334328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arhivurokov.ru/kopilka/uploads/user_file_5655f12e6da7f/img_user_file_5655f12e6da7f_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715536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 конкурс «ПОДБЕРИ СИНОНИМ»</a:t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1506" name="Picture 2" descr="http://images.myshared.ru/4/164185/slide_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893214"/>
            <a:ext cx="5286380" cy="3964785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arhivurokov.ru/kopilka/uploads/user_file_5655f12e6da7f/img_user_file_5655f12e6da7f_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715536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Конкурс «ФРАЗЕОЛОГИЗМЫ»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2" name="Picture 4" descr="https://xn--80aael0abfwgl7g.xn--p1ai/wp-content/uploads/2017/02/frazeologiz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3571876"/>
            <a:ext cx="4850943" cy="3286124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arhivurokov.ru/kopilka/uploads/user_file_5655f12e6da7f/img_user_file_5655f12e6da7f_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715536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Конкурс «АРХАИЗМЫ»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 descr="http://uslide.ru/images/17/23367/389/img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330932"/>
            <a:ext cx="4714876" cy="3527068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arhivurokov.ru/kopilka/uploads/user_file_5655f12e6da7f/img_user_file_5655f12e6da7f_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715536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Конкурс «РЕЧЕВЫЕ ОШИБКИ»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 descr="http://uslide.ru/images/24/31062/389/img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4724" y="3071810"/>
            <a:ext cx="5061262" cy="378619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arhivurokov.ru/kopilka/uploads/user_file_5655f12e6da7f/img_user_file_5655f12e6da7f_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715536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Конкурс КАПИТАНОВ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 descr="https://go2.imgsmail.ru/imgpreview?key=6fd8fff353dbdfa3&amp;mb=imgdb_preview_87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3134340"/>
            <a:ext cx="4972054" cy="3723661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arhivurokov.ru/kopilka/uploads/user_file_5655f12e6da7f/img_user_file_5655f12e6da7f_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715536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«ВЫУЧИ РУССКИЙ ЯЗЫК!»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http://rod-pravo.org/wp-content/uploads/2015/12/%D1%80%D1%83%D1%81%D1%81%D0%BA%D0%B8%D0%B9-%D1%8F%D0%B7%D1%8B%D0%BA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2143116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Поздравляем!!!!! Вы стал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00528" y="0"/>
            <a:ext cx="9530312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42</Words>
  <PresentationFormat>Экран (4:3)</PresentationFormat>
  <Paragraphs>11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ИНТЕЛЛЕКТУАЛЬНАЯ ИГРА  ПО РУССКОМУЯЗЫКУ «ПОСЛЕДНИЙ ГЕРОЙ-2019»</vt:lpstr>
      <vt:lpstr>ПРИВЕТСТВИЕ КОМАНД</vt:lpstr>
      <vt:lpstr>ПРИВЕТСТВИЕ ЖЮРИ</vt:lpstr>
      <vt:lpstr>Конкурс «ОРФОЭПИЯ»</vt:lpstr>
      <vt:lpstr> конкурс «Заимствованные слова» </vt:lpstr>
      <vt:lpstr> конкурс «ПОДБЕРИ СИНОНИМ» </vt:lpstr>
      <vt:lpstr>Конкурс «ФРАЗЕОЛОГИЗМЫ»</vt:lpstr>
      <vt:lpstr>Конкурс «АРХАИЗМЫ»</vt:lpstr>
      <vt:lpstr>Конкурс «РЕЧЕВЫЕ ОШИБКИ»</vt:lpstr>
      <vt:lpstr>Конкурс КАПИТАНОВ</vt:lpstr>
      <vt:lpstr>«ВЫУЧИ РУССКИЙ ЯЗЫК!»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</dc:creator>
  <cp:lastModifiedBy>А</cp:lastModifiedBy>
  <cp:revision>13</cp:revision>
  <dcterms:created xsi:type="dcterms:W3CDTF">2019-04-16T17:38:07Z</dcterms:created>
  <dcterms:modified xsi:type="dcterms:W3CDTF">2019-05-26T15:21:53Z</dcterms:modified>
</cp:coreProperties>
</file>