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2" r:id="rId8"/>
    <p:sldId id="265" r:id="rId9"/>
    <p:sldId id="266" r:id="rId10"/>
    <p:sldId id="2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DF3"/>
    <a:srgbClr val="8F1D79"/>
    <a:srgbClr val="FF3399"/>
    <a:srgbClr val="00CC99"/>
    <a:srgbClr val="89EAFD"/>
    <a:srgbClr val="FED6F9"/>
    <a:srgbClr val="FEDEFA"/>
    <a:srgbClr val="C5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09DB05-82C1-40D3-A569-99753AD3E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FB3CE4-9922-4E63-8950-89AF87557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A054E-0799-42A5-9940-425E3841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E7143F-A25F-41DE-84CE-17D131D3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10619A-8C1C-4A87-8493-55C0FCED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9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52434-BC71-4E60-812D-5AF38759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E81CD4-DFAC-4FDD-A421-977139BC8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D96E9-D1B8-4391-8BD0-4ABDC5DF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6112E-973A-4853-9E4E-05ACD73D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AFA94-46BD-4AC0-B01E-25826960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4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B6A6B-347A-43A0-861A-4D65607FD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A71550-F23E-4F3E-B9DE-39758D9A7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C08F12-C297-492E-AB28-F62E0A445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5C308F-3418-4007-9B05-302A3AB86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0FAC7B-0F26-400E-9953-F522FD63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7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A9265-D081-459E-AB5B-7D5BCAE71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AB85B5-BF0F-4CB0-B1DB-9F9D11F63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35FE0A-0A59-4B6F-8991-01E5F915F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F1C10D-172F-4341-A195-AC4D95B8E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8BE591-7906-4607-AD65-29435C90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0FED98-46B9-46AE-AE46-4961F58E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34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DF942-19FC-451A-8F36-0E171DE21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09B26A-74CD-4799-8FB7-7A406DB41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EF0CF6-64E0-4544-AA7B-9EB4F0352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779DFC-EC30-445F-8076-03A191957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FED3ABF-3062-4735-A954-D11869EF5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66CC69-94EB-4091-B82D-0DB5844B5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A25C05-307D-4F28-8070-C26056A63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B6E1A7-FB6D-4AA9-BCBF-61FEE4DB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08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41A4C-6170-415C-B1D2-200A859B9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C05DA3-FBB1-4EE5-834C-EF652B27B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73D0A80-D906-4DDB-838C-AC19F757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18A4A1-2069-4FCB-A70C-67D72CBD1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0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417702-8627-4BAC-9EDA-41B94CD44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28CE32-6E49-4C85-B5E7-05F1DBDFF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A42731-82FC-444E-A0F7-BF0DE7654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3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C898F-F0A4-4BB4-A80B-4C5C96E1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1072DA-3F79-4969-8717-3F947B2B3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A63CAE-7DB2-4846-9087-C5787271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7C61B0-0803-4D34-8292-85EE9275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D5677-C035-4DC0-9A6C-460F28A7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5B1EB0-4C22-4CC7-A171-DDDD4A132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4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23A6A-74E2-4700-8C67-69980B1D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43F954-0510-49E4-B365-5EB79E767F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3844ED-6175-4D5F-A59A-0B0051B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1A5E6D-6450-4B98-9A5A-846EAB0E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90F9A5-9558-4D7F-9AB0-3BB5C594A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5B1C83-12DC-4BC5-A45B-EEA7234B2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53E11-E02D-44F4-B8B6-49851E2B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E4666F-24AC-4EB8-9BF2-BBD4F3D29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E869D0-1814-4070-9260-6F69B18F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807506-A656-4027-A945-E2FC856E9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98D970-5BEB-46C5-AACB-41C3CA91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DFDD5A-807E-46B2-964A-4C628C612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55CD86-45C1-4E55-8E53-7B2B92729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058792-10CA-4469-9556-A876F898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D31564-8500-44EB-A86D-B4B5370F6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97921-C210-472C-9873-ECC2DFFB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91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0A5FA-7F3A-4B32-82BC-7A328C9C7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565D72-8F49-4195-A78E-C32F0C440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21DBDE-4796-4BEB-AE32-28C71E574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D31D5-8D2D-4E65-A669-E61F70F32FAE}" type="datetimeFigureOut">
              <a:rPr lang="ru-RU" smtClean="0"/>
              <a:t>24.06.2018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5D2198-F903-4F4B-AD52-6C4F92F3F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EA74A6-A2E2-4B93-9C3C-E7A5D43D5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5C681-8645-4B91-88E7-27D11FB39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66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0" name="Picture 20" descr="http://s1.pic.intmall.net/goods/201709/392100/1506520576267649590.jpg">
            <a:extLst>
              <a:ext uri="{FF2B5EF4-FFF2-40B4-BE49-F238E27FC236}">
                <a16:creationId xmlns:a16="http://schemas.microsoft.com/office/drawing/2014/main" id="{A2515418-92B3-4C88-8412-853AD37A9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03" y="1467569"/>
            <a:ext cx="4892033" cy="489203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D788D9-5D1A-4D72-9976-B07C57FEE146}"/>
              </a:ext>
            </a:extLst>
          </p:cNvPr>
          <p:cNvSpPr/>
          <p:nvPr/>
        </p:nvSpPr>
        <p:spPr>
          <a:xfrm>
            <a:off x="802207" y="1201065"/>
            <a:ext cx="11075468" cy="916504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ru-RU" sz="5400" b="1" i="0" dirty="0">
                <a:solidFill>
                  <a:srgbClr val="FF339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26 июня — День рождения зубной щетки</a:t>
            </a:r>
          </a:p>
        </p:txBody>
      </p:sp>
      <p:pic>
        <p:nvPicPr>
          <p:cNvPr id="10242" name="Picture 2" descr="https://4geo.ru/images/personal-pages-share/181282210/img353420396_37850442941363770.jpg">
            <a:extLst>
              <a:ext uri="{FF2B5EF4-FFF2-40B4-BE49-F238E27FC236}">
                <a16:creationId xmlns:a16="http://schemas.microsoft.com/office/drawing/2014/main" id="{E33639F6-EDCF-4E2D-ADFC-867DB3B7C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2313386"/>
            <a:ext cx="3848100" cy="343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zonkservice.ru/wp-content/uploads/2017/03/zubnaya-schetka-1.jpg">
            <a:extLst>
              <a:ext uri="{FF2B5EF4-FFF2-40B4-BE49-F238E27FC236}">
                <a16:creationId xmlns:a16="http://schemas.microsoft.com/office/drawing/2014/main" id="{3A419763-D9FD-4509-A56B-6F6AB1533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215" y="3606135"/>
            <a:ext cx="4276725" cy="320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://www.clipartsuggest.com/images/484/clip-art-for-national-tooth-fairy-day-dixie-allan-Z9inCj-clipart.png">
            <a:extLst>
              <a:ext uri="{FF2B5EF4-FFF2-40B4-BE49-F238E27FC236}">
                <a16:creationId xmlns:a16="http://schemas.microsoft.com/office/drawing/2014/main" id="{4039AD5B-0CEF-48F5-BC5A-6CE4F0722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45" y="1981200"/>
            <a:ext cx="2188014" cy="248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4put.ru/pictures/max/1000/3074950.gif">
            <a:extLst>
              <a:ext uri="{FF2B5EF4-FFF2-40B4-BE49-F238E27FC236}">
                <a16:creationId xmlns:a16="http://schemas.microsoft.com/office/drawing/2014/main" id="{BA10B2B6-C9FB-4B61-8ABE-979F17A51E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824593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://4put.ru/pictures/max/1000/3074950.gif">
            <a:extLst>
              <a:ext uri="{FF2B5EF4-FFF2-40B4-BE49-F238E27FC236}">
                <a16:creationId xmlns:a16="http://schemas.microsoft.com/office/drawing/2014/main" id="{5A8F214D-877B-4C12-8143-60E55AA9EF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47" y="105608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http://4put.ru/pictures/max/1000/3074950.gif">
            <a:extLst>
              <a:ext uri="{FF2B5EF4-FFF2-40B4-BE49-F238E27FC236}">
                <a16:creationId xmlns:a16="http://schemas.microsoft.com/office/drawing/2014/main" id="{54B26B4C-66AA-4940-97DD-A850487636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941" y="172494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://4put.ru/pictures/max/1000/3074950.gif">
            <a:extLst>
              <a:ext uri="{FF2B5EF4-FFF2-40B4-BE49-F238E27FC236}">
                <a16:creationId xmlns:a16="http://schemas.microsoft.com/office/drawing/2014/main" id="{A02D99C3-FF8E-4FAA-830A-89511255BB5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64" y="405856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://4put.ru/pictures/max/1000/3074950.gif">
            <a:extLst>
              <a:ext uri="{FF2B5EF4-FFF2-40B4-BE49-F238E27FC236}">
                <a16:creationId xmlns:a16="http://schemas.microsoft.com/office/drawing/2014/main" id="{903E41F1-71A1-4842-A34A-B0F44E774B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782" y="1486857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http://4put.ru/pictures/max/1000/3074950.gif">
            <a:extLst>
              <a:ext uri="{FF2B5EF4-FFF2-40B4-BE49-F238E27FC236}">
                <a16:creationId xmlns:a16="http://schemas.microsoft.com/office/drawing/2014/main" id="{2BA7D4A3-5138-4224-B342-1C6299EC6A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349" y="120106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Из кинофильмов - Дорогою добра (minus)">
            <a:hlinkClick r:id="" action="ppaction://media"/>
            <a:extLst>
              <a:ext uri="{FF2B5EF4-FFF2-40B4-BE49-F238E27FC236}">
                <a16:creationId xmlns:a16="http://schemas.microsoft.com/office/drawing/2014/main" id="{B2EBFF56-35BB-4BE4-A2D4-D02C2160F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9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FDCABD-4F14-403A-8D9B-BDBC4A317127}"/>
              </a:ext>
            </a:extLst>
          </p:cNvPr>
          <p:cNvSpPr/>
          <p:nvPr/>
        </p:nvSpPr>
        <p:spPr>
          <a:xfrm>
            <a:off x="109537" y="5078544"/>
            <a:ext cx="119729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Историкам известно, что зубочистки были достаточно популярны в таких древних странах, как Китай, Япония, Индия, Иран и прочие ранние восточные цивилизации. Обычно они изготавливались из мастикового дерева, реже – из золота или бронзы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Picture 2" descr="https://ds04.infourok.ru/uploads/ex/0354/00047023-2246e8ab/hello_html_67cd4e1b.png">
            <a:extLst>
              <a:ext uri="{FF2B5EF4-FFF2-40B4-BE49-F238E27FC236}">
                <a16:creationId xmlns:a16="http://schemas.microsoft.com/office/drawing/2014/main" id="{B4776FE5-CC52-41B0-BE9C-7A5745E63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8073" r="3713" b="6308"/>
          <a:stretch/>
        </p:blipFill>
        <p:spPr bwMode="auto">
          <a:xfrm>
            <a:off x="645118" y="643746"/>
            <a:ext cx="10901761" cy="3984951"/>
          </a:xfrm>
          <a:prstGeom prst="roundRect">
            <a:avLst>
              <a:gd name="adj" fmla="val 11111"/>
            </a:avLst>
          </a:prstGeom>
          <a:ln w="190500" cap="rnd">
            <a:solidFill>
              <a:srgbClr val="FDADF3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54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82E61A-F510-452E-BF31-CB2860824D7B}"/>
              </a:ext>
            </a:extLst>
          </p:cNvPr>
          <p:cNvSpPr/>
          <p:nvPr/>
        </p:nvSpPr>
        <p:spPr>
          <a:xfrm>
            <a:off x="7267922" y="1228396"/>
            <a:ext cx="48361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Зубные щетки придумали китайцы в 1498 году. Ручку они делали из кости или бамбука, а щетину – из грубых волос из задней части шеи свиньи. Из Китая приспособления для чистки зубов распространились по Европе. Европейцам свиная щетина показалась жесткой, и они поменяли ее на конский волос. 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1268" name="Picture 4" descr="https://artchive.ru/res/media/img/oy1200/work/f01/390795.jpg">
            <a:extLst>
              <a:ext uri="{FF2B5EF4-FFF2-40B4-BE49-F238E27FC236}">
                <a16:creationId xmlns:a16="http://schemas.microsoft.com/office/drawing/2014/main" id="{EBE58221-8967-48D6-955F-1E446E7DA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683" y="3638638"/>
            <a:ext cx="2112633" cy="2982755"/>
          </a:xfrm>
          <a:prstGeom prst="roundRect">
            <a:avLst>
              <a:gd name="adj" fmla="val 11111"/>
            </a:avLst>
          </a:prstGeom>
          <a:ln w="190500" cap="rnd">
            <a:solidFill>
              <a:srgbClr val="FEDEFA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chinawhisper.com/wp-content/uploads/2012/11/ancient-chinese-toothbrush.jpg">
            <a:extLst>
              <a:ext uri="{FF2B5EF4-FFF2-40B4-BE49-F238E27FC236}">
                <a16:creationId xmlns:a16="http://schemas.microsoft.com/office/drawing/2014/main" id="{67733B66-999E-4C61-B82C-6B3C8B0F9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111" y="1937622"/>
            <a:ext cx="2206325" cy="2982755"/>
          </a:xfrm>
          <a:prstGeom prst="roundRect">
            <a:avLst>
              <a:gd name="adj" fmla="val 11111"/>
            </a:avLst>
          </a:prstGeom>
          <a:ln w="190500" cap="rnd">
            <a:solidFill>
              <a:srgbClr val="89EAF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www.mycharm.ru/data/cache/2016feb/19/34/193145_89588nothumb650.jpg">
            <a:extLst>
              <a:ext uri="{FF2B5EF4-FFF2-40B4-BE49-F238E27FC236}">
                <a16:creationId xmlns:a16="http://schemas.microsoft.com/office/drawing/2014/main" id="{B1375978-5267-4D79-B437-4B9F665D5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5708" r="4245" b="4381"/>
          <a:stretch/>
        </p:blipFill>
        <p:spPr bwMode="auto">
          <a:xfrm>
            <a:off x="331389" y="601389"/>
            <a:ext cx="2002747" cy="2827611"/>
          </a:xfrm>
          <a:prstGeom prst="roundRect">
            <a:avLst>
              <a:gd name="adj" fmla="val 11111"/>
            </a:avLst>
          </a:prstGeom>
          <a:ln w="190500" cap="rnd">
            <a:solidFill>
              <a:srgbClr val="FEDEFA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09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774427-0177-4B27-B00E-24CCDF0215C5}"/>
              </a:ext>
            </a:extLst>
          </p:cNvPr>
          <p:cNvSpPr/>
          <p:nvPr/>
        </p:nvSpPr>
        <p:spPr>
          <a:xfrm>
            <a:off x="7703458" y="1443841"/>
            <a:ext cx="44862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Эксперименты с щетиной зубной щетки велись на протяжении нескольких десятилетий. Одним из открытий стала нейлоновая версия. Чуть позже американские ученые предложили электрический вариант. 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3318" name="Picture 6" descr="http://dentistscolumbusoh.com/wp-content/uploads/2017/08/1501929587_maxresdefault-768x1255.jpg">
            <a:extLst>
              <a:ext uri="{FF2B5EF4-FFF2-40B4-BE49-F238E27FC236}">
                <a16:creationId xmlns:a16="http://schemas.microsoft.com/office/drawing/2014/main" id="{F0B7A762-A1E6-4237-BE09-B5585C1CA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92" y="1249243"/>
            <a:ext cx="3346450" cy="546772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ÐÐµÐ½Ñ ÑÐ¾Ð¶Ð´ÐµÐ½Ð¸Ñ Ð·ÑÐ±Ð½Ð¾Ð¹ ÑÐµÑÐºÐ¸">
            <a:extLst>
              <a:ext uri="{FF2B5EF4-FFF2-40B4-BE49-F238E27FC236}">
                <a16:creationId xmlns:a16="http://schemas.microsoft.com/office/drawing/2014/main" id="{56781EB1-B814-476C-A266-6C891872B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983106"/>
            <a:ext cx="2852738" cy="2571750"/>
          </a:xfrm>
          <a:prstGeom prst="ellipse">
            <a:avLst/>
          </a:prstGeom>
          <a:ln w="190500" cap="rnd">
            <a:solidFill>
              <a:srgbClr val="FEDEFA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dn.mamaplus.md/18084/5ab8fc3d2da81_5ab8fc3d2dadb.jpg">
            <a:extLst>
              <a:ext uri="{FF2B5EF4-FFF2-40B4-BE49-F238E27FC236}">
                <a16:creationId xmlns:a16="http://schemas.microsoft.com/office/drawing/2014/main" id="{7D0A3576-2A9E-4881-94D8-23973B705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2" y="509111"/>
            <a:ext cx="2852738" cy="2571750"/>
          </a:xfrm>
          <a:prstGeom prst="ellipse">
            <a:avLst/>
          </a:prstGeom>
          <a:ln w="190500" cap="rnd">
            <a:solidFill>
              <a:srgbClr val="C5F0FF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86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uteli.ru/upload/medialibrary/376/376cbd43e54b90840294dc6328babcd0.jpg">
            <a:extLst>
              <a:ext uri="{FF2B5EF4-FFF2-40B4-BE49-F238E27FC236}">
                <a16:creationId xmlns:a16="http://schemas.microsoft.com/office/drawing/2014/main" id="{17DF84E2-4A31-47A2-8CFB-35E751563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82" y="1291227"/>
            <a:ext cx="4541319" cy="5377593"/>
          </a:xfrm>
          <a:prstGeom prst="ellipse">
            <a:avLst/>
          </a:prstGeom>
          <a:ln w="190500" cap="rnd">
            <a:solidFill>
              <a:srgbClr val="FED6F9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32A54F6-5B6A-4B14-AC46-4C5F3CD95039}"/>
              </a:ext>
            </a:extLst>
          </p:cNvPr>
          <p:cNvSpPr/>
          <p:nvPr/>
        </p:nvSpPr>
        <p:spPr>
          <a:xfrm>
            <a:off x="7096125" y="847160"/>
            <a:ext cx="4848225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Интересно будет узнать, что Русь-матушка также заботилась о красоте зубов своего населения. Например, при дворе Ивана Грозного использовали миниатюрную зубную «метлу для зубов», на которой был предусмотрен пучок щетины.  Во времена Петра</a:t>
            </a:r>
            <a: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 </a:t>
            </a:r>
            <a:r>
              <a:rPr lang="en-US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I</a:t>
            </a: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 использовали тряпочку и мел, березовый уголь. В России зубные щетки возникли в 20-х годах XIX столетия. 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  <a:p>
            <a:endParaRPr lang="ru-RU" sz="2800" b="1" dirty="0">
              <a:latin typeface="Monotype Corsiva" panose="03010101010201010101" pitchFamily="66" charset="0"/>
            </a:endParaRPr>
          </a:p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A5FCF6-E1B2-4BDB-8EFA-643CA2E39D8C}"/>
              </a:ext>
            </a:extLst>
          </p:cNvPr>
          <p:cNvSpPr/>
          <p:nvPr/>
        </p:nvSpPr>
        <p:spPr>
          <a:xfrm>
            <a:off x="5753100" y="42976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61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753075-042A-42B0-AF02-BDE0A5A8CB19}"/>
              </a:ext>
            </a:extLst>
          </p:cNvPr>
          <p:cNvSpPr/>
          <p:nvPr/>
        </p:nvSpPr>
        <p:spPr>
          <a:xfrm>
            <a:off x="606850" y="5546512"/>
            <a:ext cx="10469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В 1983 году в Германии в городе Крефельде поставили памятник зубной щетке.</a:t>
            </a:r>
            <a:endParaRPr lang="ru-RU" sz="36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5362" name="Picture 2" descr="http://900igr.net/up/datai/242542/0020-021-.jpg">
            <a:extLst>
              <a:ext uri="{FF2B5EF4-FFF2-40B4-BE49-F238E27FC236}">
                <a16:creationId xmlns:a16="http://schemas.microsoft.com/office/drawing/2014/main" id="{A764642F-6334-47E7-AF7B-A3ADD3615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2"/>
          <a:stretch/>
        </p:blipFill>
        <p:spPr bwMode="auto">
          <a:xfrm>
            <a:off x="894777" y="569100"/>
            <a:ext cx="3513043" cy="4925924"/>
          </a:xfrm>
          <a:prstGeom prst="roundRect">
            <a:avLst>
              <a:gd name="adj" fmla="val 11111"/>
            </a:avLst>
          </a:prstGeom>
          <a:ln w="190500" cap="rnd">
            <a:solidFill>
              <a:srgbClr val="89EAF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childpages.ru/wp-content/uploads/2017/05/zubnaya-shhetka.jpg">
            <a:extLst>
              <a:ext uri="{FF2B5EF4-FFF2-40B4-BE49-F238E27FC236}">
                <a16:creationId xmlns:a16="http://schemas.microsoft.com/office/drawing/2014/main" id="{F763AF0D-2D6F-424D-90FB-1B4F4D73C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348" y="569100"/>
            <a:ext cx="3513043" cy="4977412"/>
          </a:xfrm>
          <a:prstGeom prst="roundRect">
            <a:avLst>
              <a:gd name="adj" fmla="val 11111"/>
            </a:avLst>
          </a:prstGeom>
          <a:ln w="190500" cap="rnd">
            <a:solidFill>
              <a:srgbClr val="FDADF3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png.pngtree.com/element_origin_min_pic/16/07/17/21578b82c14f740.jpg">
            <a:extLst>
              <a:ext uri="{FF2B5EF4-FFF2-40B4-BE49-F238E27FC236}">
                <a16:creationId xmlns:a16="http://schemas.microsoft.com/office/drawing/2014/main" id="{5CB0915E-CB8E-4D5C-A873-C9BD2BFEF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578" y="1180058"/>
            <a:ext cx="3070012" cy="307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72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aminblog.com/wp-content/uploads/2017/01/kak-chistit-zuby-detyam.jpg">
            <a:extLst>
              <a:ext uri="{FF2B5EF4-FFF2-40B4-BE49-F238E27FC236}">
                <a16:creationId xmlns:a16="http://schemas.microsoft.com/office/drawing/2014/main" id="{2088B8CE-0585-4198-A033-7C406E88E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553224"/>
            <a:ext cx="3568182" cy="2581275"/>
          </a:xfrm>
          <a:prstGeom prst="roundRect">
            <a:avLst>
              <a:gd name="adj" fmla="val 11111"/>
            </a:avLst>
          </a:prstGeom>
          <a:ln w="190500" cap="rnd">
            <a:solidFill>
              <a:srgbClr val="89EAF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03A046-9441-4E2B-A953-D54C87CA80EE}"/>
              </a:ext>
            </a:extLst>
          </p:cNvPr>
          <p:cNvSpPr/>
          <p:nvPr/>
        </p:nvSpPr>
        <p:spPr>
          <a:xfrm>
            <a:off x="7311507" y="1700689"/>
            <a:ext cx="464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В</a:t>
            </a: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 январе 2003 года американцы назвали зубную щётку изобретением номер один в списке изобретений, без которых они не смогли бы прожить, оставив позади автомобиль, персональный компьютер, мобильный телефон и микроволновую печь.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" name="Picture 2" descr="http://g02.a.alicdn.com/kf/HTB1vkx4HVXXXXcUXXXXq6xXFXXXQ/20-sht.-meh-zoloto-glava-nanometrovoy-zubnuyu-schetku-dvoynoy-myagkoy-schetinoy-zubnoy-schetki-tonchayshiy-sherst-dvoynoy.jpg">
            <a:extLst>
              <a:ext uri="{FF2B5EF4-FFF2-40B4-BE49-F238E27FC236}">
                <a16:creationId xmlns:a16="http://schemas.microsoft.com/office/drawing/2014/main" id="{CB9279E5-15B2-4EC2-80C0-093D5AF3C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644" y="3820299"/>
            <a:ext cx="3568182" cy="2581275"/>
          </a:xfrm>
          <a:prstGeom prst="roundRect">
            <a:avLst>
              <a:gd name="adj" fmla="val 11111"/>
            </a:avLst>
          </a:prstGeom>
          <a:ln w="190500" cap="rnd">
            <a:solidFill>
              <a:srgbClr val="FED6F9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i.pinimg.com/736x/f1/62/cc/f162ccdc8da2ff9cbee078e72f05c8f7--angels-and-fairies-tooth-fairy-pillow.jpg">
            <a:extLst>
              <a:ext uri="{FF2B5EF4-FFF2-40B4-BE49-F238E27FC236}">
                <a16:creationId xmlns:a16="http://schemas.microsoft.com/office/drawing/2014/main" id="{27462821-F2F4-48C9-80A1-750954884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9" y="538639"/>
            <a:ext cx="164408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2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9D79EB-3A6E-491C-8DBB-3738A8A35D6F}"/>
              </a:ext>
            </a:extLst>
          </p:cNvPr>
          <p:cNvSpPr/>
          <p:nvPr/>
        </p:nvSpPr>
        <p:spPr>
          <a:xfrm>
            <a:off x="8275118" y="863191"/>
            <a:ext cx="3486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Костяная спинка,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Жесткая щетинка, 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С мятной пастой дружит,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Нам усердно служит.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9BA61A7-FD9B-414A-8056-DA7F0AC4E949}"/>
              </a:ext>
            </a:extLst>
          </p:cNvPr>
          <p:cNvSpPr/>
          <p:nvPr/>
        </p:nvSpPr>
        <p:spPr>
          <a:xfrm>
            <a:off x="8275118" y="342900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Худая девчонка –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Жесткая чёлка,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Днём прохлаждается.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А по утрам да вечерам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Работать принимается: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Голову покроет </a:t>
            </a:r>
          </a:p>
          <a:p>
            <a:pPr fontAlgn="base"/>
            <a:r>
              <a:rPr lang="ru-RU" sz="24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Да стены помоет.</a:t>
            </a:r>
          </a:p>
        </p:txBody>
      </p:sp>
      <p:pic>
        <p:nvPicPr>
          <p:cNvPr id="2052" name="Picture 4" descr="http://shastlivazamugem.ru/wp-content/uploads/2015/12/med20_tn.jpg">
            <a:extLst>
              <a:ext uri="{FF2B5EF4-FFF2-40B4-BE49-F238E27FC236}">
                <a16:creationId xmlns:a16="http://schemas.microsoft.com/office/drawing/2014/main" id="{D1EB3241-ED80-41AB-AF9D-8B64672CB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98868"/>
            <a:ext cx="6874943" cy="4674961"/>
          </a:xfrm>
          <a:prstGeom prst="roundRect">
            <a:avLst>
              <a:gd name="adj" fmla="val 11111"/>
            </a:avLst>
          </a:prstGeom>
          <a:ln w="190500" cap="rnd">
            <a:solidFill>
              <a:srgbClr val="FDADF3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06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pptcloud3.ams3.digitaloceanspaces.com/slides/pics/000/211/481/original/Slide15.jpg?1480180811">
            <a:extLst>
              <a:ext uri="{FF2B5EF4-FFF2-40B4-BE49-F238E27FC236}">
                <a16:creationId xmlns:a16="http://schemas.microsoft.com/office/drawing/2014/main" id="{97C91466-4853-4C4D-BA64-D5A7C3E5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71" y="371667"/>
            <a:ext cx="8471859" cy="5307197"/>
          </a:xfrm>
          <a:prstGeom prst="roundRect">
            <a:avLst>
              <a:gd name="adj" fmla="val 11111"/>
            </a:avLst>
          </a:prstGeom>
          <a:ln w="190500" cap="rnd">
            <a:solidFill>
              <a:srgbClr val="89EAF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219377-079E-4510-8055-7D05A9576880}"/>
              </a:ext>
            </a:extLst>
          </p:cNvPr>
          <p:cNvSpPr txBox="1"/>
          <p:nvPr/>
        </p:nvSpPr>
        <p:spPr>
          <a:xfrm>
            <a:off x="3263538" y="5678864"/>
            <a:ext cx="5904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Как правильно чистить зубы</a:t>
            </a:r>
          </a:p>
        </p:txBody>
      </p:sp>
      <p:sp>
        <p:nvSpPr>
          <p:cNvPr id="4" name="AutoShape 10" descr="https://doc.by/files/%D0%B2%D0%BE%D0%BF%D1%80%D0%BE%D1%81-%D0%BE%D1%82%D0%B2%D0%B5%D1%82/children-tooth-care.jpg">
            <a:extLst>
              <a:ext uri="{FF2B5EF4-FFF2-40B4-BE49-F238E27FC236}">
                <a16:creationId xmlns:a16="http://schemas.microsoft.com/office/drawing/2014/main" id="{CC65BE0B-676C-4F81-8BD3-1A4780B251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8" name="Picture 22" descr="http://www.vera.ask-dent.ru/images/brushing_a_large_tooth-2.gif">
            <a:extLst>
              <a:ext uri="{FF2B5EF4-FFF2-40B4-BE49-F238E27FC236}">
                <a16:creationId xmlns:a16="http://schemas.microsoft.com/office/drawing/2014/main" id="{8F6BFF7C-9D00-4CDB-8518-10D86B8BC6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30" y="2049691"/>
            <a:ext cx="2758618" cy="275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7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382B28D-691B-4B66-BA3F-8813BFA93B81}"/>
              </a:ext>
            </a:extLst>
          </p:cNvPr>
          <p:cNvSpPr/>
          <p:nvPr/>
        </p:nvSpPr>
        <p:spPr>
          <a:xfrm>
            <a:off x="1487941" y="1046091"/>
            <a:ext cx="39719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У меня зубная щетка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Она чистит зубы четко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Раз за разом веселей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Мои зубы все белей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C14A46-24C6-4F90-BDE7-DDA6DF2248CE}"/>
              </a:ext>
            </a:extLst>
          </p:cNvPr>
          <p:cNvSpPr/>
          <p:nvPr/>
        </p:nvSpPr>
        <p:spPr>
          <a:xfrm>
            <a:off x="987879" y="4029075"/>
            <a:ext cx="4972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Перед тем, как спать ложиться,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Полагается умыться.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Щетку пастой мы намажем,</a:t>
            </a:r>
            <a:br>
              <a:rPr lang="ru-RU" sz="2800" b="1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</a:br>
            <a:r>
              <a:rPr lang="ru-RU" sz="2800" b="1" i="0" dirty="0">
                <a:solidFill>
                  <a:srgbClr val="8F1D79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Молодцы, нам мама скажет!</a:t>
            </a:r>
            <a:endParaRPr lang="ru-RU" sz="2800" b="1" dirty="0">
              <a:solidFill>
                <a:srgbClr val="8F1D79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9220" name="Picture 4" descr="http://s1.maminklub.lv/cache/59/d3/59d3e1bea213814fe39647fe9479f9a0.jpg">
            <a:extLst>
              <a:ext uri="{FF2B5EF4-FFF2-40B4-BE49-F238E27FC236}">
                <a16:creationId xmlns:a16="http://schemas.microsoft.com/office/drawing/2014/main" id="{A9D79086-CA5A-49CE-BC35-F0A607DF3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9"/>
          <a:stretch/>
        </p:blipFill>
        <p:spPr bwMode="auto">
          <a:xfrm>
            <a:off x="6096000" y="739557"/>
            <a:ext cx="5737759" cy="5105400"/>
          </a:xfrm>
          <a:prstGeom prst="ellipse">
            <a:avLst/>
          </a:prstGeom>
          <a:ln w="190500" cap="rnd">
            <a:solidFill>
              <a:srgbClr val="FDADF3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92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187</Words>
  <Application>Microsoft Office PowerPoint</Application>
  <PresentationFormat>Широкоэкранный</PresentationFormat>
  <Paragraphs>21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Vyacheslav Filippov</dc:creator>
  <cp:lastModifiedBy>Vyacheslav Filippov</cp:lastModifiedBy>
  <cp:revision>18</cp:revision>
  <dcterms:created xsi:type="dcterms:W3CDTF">2018-06-18T19:34:01Z</dcterms:created>
  <dcterms:modified xsi:type="dcterms:W3CDTF">2018-06-24T20:53:44Z</dcterms:modified>
</cp:coreProperties>
</file>