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4A51BB-9648-49EB-9530-BE74CC1FBCD8}" type="datetimeFigureOut">
              <a:rPr lang="ru-RU" smtClean="0"/>
              <a:pPr/>
              <a:t>10.07.2019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E99A5-4768-430A-94E5-A340621C4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4A51BB-9648-49EB-9530-BE74CC1FBCD8}" type="datetimeFigureOut">
              <a:rPr lang="ru-RU" smtClean="0"/>
              <a:pPr/>
              <a:t>10.07.2019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E99A5-4768-430A-94E5-A340621C4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4A51BB-9648-49EB-9530-BE74CC1FBCD8}" type="datetimeFigureOut">
              <a:rPr lang="ru-RU" smtClean="0"/>
              <a:pPr/>
              <a:t>10.07.2019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E99A5-4768-430A-94E5-A340621C4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4A51BB-9648-49EB-9530-BE74CC1FBCD8}" type="datetimeFigureOut">
              <a:rPr lang="ru-RU" smtClean="0"/>
              <a:pPr/>
              <a:t>10.07.2019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E99A5-4768-430A-94E5-A340621C4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4A51BB-9648-49EB-9530-BE74CC1FBCD8}" type="datetimeFigureOut">
              <a:rPr lang="ru-RU" smtClean="0"/>
              <a:pPr/>
              <a:t>10.07.2019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E99A5-4768-430A-94E5-A340621C4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4A51BB-9648-49EB-9530-BE74CC1FBCD8}" type="datetimeFigureOut">
              <a:rPr lang="ru-RU" smtClean="0"/>
              <a:pPr/>
              <a:t>10.07.2019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E99A5-4768-430A-94E5-A340621C4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4A51BB-9648-49EB-9530-BE74CC1FBCD8}" type="datetimeFigureOut">
              <a:rPr lang="ru-RU" smtClean="0"/>
              <a:pPr/>
              <a:t>10.07.2019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E99A5-4768-430A-94E5-A340621C4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4A51BB-9648-49EB-9530-BE74CC1FBCD8}" type="datetimeFigureOut">
              <a:rPr lang="ru-RU" smtClean="0"/>
              <a:pPr/>
              <a:t>10.07.2019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E99A5-4768-430A-94E5-A340621C4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4A51BB-9648-49EB-9530-BE74CC1FBCD8}" type="datetimeFigureOut">
              <a:rPr lang="ru-RU" smtClean="0"/>
              <a:pPr/>
              <a:t>10.07.2019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E99A5-4768-430A-94E5-A340621C4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4A51BB-9648-49EB-9530-BE74CC1FBCD8}" type="datetimeFigureOut">
              <a:rPr lang="ru-RU" smtClean="0"/>
              <a:pPr/>
              <a:t>10.07.2019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E99A5-4768-430A-94E5-A340621C4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4A51BB-9648-49EB-9530-BE74CC1FBCD8}" type="datetimeFigureOut">
              <a:rPr lang="ru-RU" smtClean="0"/>
              <a:pPr/>
              <a:t>10.07.2019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DE99A5-4768-430A-94E5-A340621C4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CC"/>
            </a:gs>
            <a:gs pos="100000">
              <a:srgbClr val="FFCC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FA4A51BB-9648-49EB-9530-BE74CC1FBCD8}" type="datetimeFigureOut">
              <a:rPr lang="ru-RU" smtClean="0"/>
              <a:pPr/>
              <a:t>10.07.2019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CDE99A5-4768-430A-94E5-A340621C4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ransition spd="med">
    <p:zoom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85861"/>
            <a:ext cx="7772400" cy="2314590"/>
          </a:xfrm>
        </p:spPr>
        <p:txBody>
          <a:bodyPr>
            <a:noAutofit/>
          </a:bodyPr>
          <a:lstStyle/>
          <a:p>
            <a:r>
              <a:rPr lang="ru-RU" sz="9600" dirty="0" smtClean="0"/>
              <a:t>Кипение</a:t>
            </a:r>
            <a:endParaRPr lang="ru-RU" sz="9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3886200"/>
            <a:ext cx="7200928" cy="17526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14290"/>
            <a:ext cx="8229600" cy="2928958"/>
          </a:xfrm>
        </p:spPr>
        <p:txBody>
          <a:bodyPr>
            <a:normAutofit fontScale="77500" lnSpcReduction="20000"/>
          </a:bodyPr>
          <a:lstStyle/>
          <a:p>
            <a:r>
              <a:rPr lang="ru-RU" sz="4700" dirty="0">
                <a:solidFill>
                  <a:srgbClr val="002060"/>
                </a:solidFill>
              </a:rPr>
              <a:t>Кипение - это </a:t>
            </a:r>
            <a:r>
              <a:rPr lang="ru-RU" sz="4700" dirty="0" smtClean="0">
                <a:solidFill>
                  <a:srgbClr val="002060"/>
                </a:solidFill>
              </a:rPr>
              <a:t>интенсивный переход жидкости в пар, происходящий с образованием пузырьков пара по всему объему жидкости при определенной температуре.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http://class-fizika.narod.ru/8_class/8_urok/8_agreg/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857496"/>
            <a:ext cx="6321492" cy="292895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472518" cy="6572296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Кипение  происходит с поглощением теплоты.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Большая часть подводимой теплоты расходуется на разрыв связей между частицами вещества, 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остальная часть - на работу, совершаемую при расширении пара.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В результате энергия взаимодействия между частицами пара становится больше, чем между частицами жидкости, поэтому внутренняя энергия пара больше, чем внутренняя энергия жидкости при той же температуре. 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Количество теплоты, необходимое для перевода жидкости в пар в процессе кипения можно </a:t>
            </a:r>
            <a:r>
              <a:rPr lang="ru-RU" dirty="0" err="1">
                <a:solidFill>
                  <a:srgbClr val="002060"/>
                </a:solidFill>
              </a:rPr>
              <a:t>расчитать</a:t>
            </a:r>
            <a:r>
              <a:rPr lang="ru-RU" dirty="0">
                <a:solidFill>
                  <a:srgbClr val="002060"/>
                </a:solidFill>
              </a:rPr>
              <a:t> </a:t>
            </a: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715016"/>
            <a:ext cx="8229600" cy="857256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где </a:t>
            </a:r>
            <a:r>
              <a:rPr lang="ru-RU" dirty="0" err="1">
                <a:solidFill>
                  <a:srgbClr val="002060"/>
                </a:solidFill>
              </a:rPr>
              <a:t>m</a:t>
            </a:r>
            <a:r>
              <a:rPr lang="ru-RU" dirty="0">
                <a:solidFill>
                  <a:srgbClr val="002060"/>
                </a:solidFill>
              </a:rPr>
              <a:t> - масса жидкости (кг),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L - удельная теплота парообразования.</a:t>
            </a:r>
          </a:p>
        </p:txBody>
      </p:sp>
      <p:pic>
        <p:nvPicPr>
          <p:cNvPr id="2050" name="Picture 2" descr="http://class-fizika.narod.ru/8_class/8_urok/8_agreg/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428736"/>
            <a:ext cx="5907320" cy="31604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53"/>
            <a:ext cx="8643998" cy="392908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500" dirty="0">
                <a:solidFill>
                  <a:srgbClr val="002060"/>
                </a:solidFill>
              </a:rPr>
              <a:t>Удельная </a:t>
            </a:r>
            <a:r>
              <a:rPr lang="ru-RU" sz="3500" dirty="0" smtClean="0">
                <a:solidFill>
                  <a:srgbClr val="002060"/>
                </a:solidFill>
              </a:rPr>
              <a:t>теплота парообразования</a:t>
            </a:r>
            <a:r>
              <a:rPr lang="ru-RU" sz="3500" dirty="0">
                <a:solidFill>
                  <a:srgbClr val="002060"/>
                </a:solidFill>
              </a:rPr>
              <a:t> </a:t>
            </a:r>
            <a:r>
              <a:rPr lang="ru-RU" sz="3500" dirty="0" smtClean="0">
                <a:solidFill>
                  <a:srgbClr val="002060"/>
                </a:solidFill>
              </a:rPr>
              <a:t>показывает, какое </a:t>
            </a:r>
            <a:r>
              <a:rPr lang="ru-RU" sz="3500" dirty="0">
                <a:solidFill>
                  <a:srgbClr val="002060"/>
                </a:solidFill>
              </a:rPr>
              <a:t>количество теплоты необходимо, чтобы </a:t>
            </a:r>
            <a:r>
              <a:rPr lang="ru-RU" sz="3500" dirty="0" err="1">
                <a:solidFill>
                  <a:srgbClr val="002060"/>
                </a:solidFill>
              </a:rPr>
              <a:t>превратитъ</a:t>
            </a:r>
            <a:r>
              <a:rPr lang="ru-RU" sz="3500" dirty="0">
                <a:solidFill>
                  <a:srgbClr val="002060"/>
                </a:solidFill>
              </a:rPr>
              <a:t> в пар 1 кг данного вещества при температуре кипения. Единица удельной теплоты парообразования в системе СИ: </a:t>
            </a:r>
            <a:r>
              <a:rPr lang="ru-RU" sz="3500" dirty="0" smtClean="0">
                <a:solidFill>
                  <a:srgbClr val="002060"/>
                </a:solidFill>
              </a:rPr>
              <a:t/>
            </a:r>
            <a:br>
              <a:rPr lang="ru-RU" sz="3500" dirty="0" smtClean="0">
                <a:solidFill>
                  <a:srgbClr val="002060"/>
                </a:solidFill>
              </a:rPr>
            </a:br>
            <a:r>
              <a:rPr lang="ru-RU" sz="3500" dirty="0">
                <a:solidFill>
                  <a:srgbClr val="002060"/>
                </a:solidFill>
              </a:rPr>
              <a:t>[ L ] = 1 Дж/ кг </a:t>
            </a:r>
            <a:r>
              <a:rPr lang="ru-RU" sz="3500" dirty="0" smtClean="0">
                <a:solidFill>
                  <a:srgbClr val="002060"/>
                </a:solidFill>
              </a:rPr>
              <a:t/>
            </a:r>
            <a:br>
              <a:rPr lang="ru-RU" sz="3500" dirty="0" smtClean="0">
                <a:solidFill>
                  <a:srgbClr val="002060"/>
                </a:solidFill>
              </a:rPr>
            </a:br>
            <a:r>
              <a:rPr lang="ru-RU" sz="3500" dirty="0">
                <a:solidFill>
                  <a:srgbClr val="002060"/>
                </a:solidFill>
              </a:rPr>
              <a:t>С ростом давления температура кипения жидкости повышается, а удельная теплота парообразования уменьшается и наоборот.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http://class-fizika.narod.ru/8_class/8_urok/8_agreg/46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4214817"/>
            <a:ext cx="4500594" cy="249783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52"/>
            <a:ext cx="8786874" cy="650085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>
                <a:solidFill>
                  <a:srgbClr val="002060"/>
                </a:solidFill>
              </a:rPr>
              <a:t>Во время кипения температура жидкости не меняется..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Температура кипения зависит от давления, оказываемого на жидкость.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Каждое вещество при одном и том же давлении имеет свою температуру кипения. 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При увеличением атмосферного давления кипение начинается при более высокой температуре, при уменьшении давления - наоборот..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Так, например, вода кипит при 100 °С лишь при нормальном атмосферном давлении.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" y="273050"/>
            <a:ext cx="2643174" cy="1162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ЧТО ЖЕ </a:t>
            </a:r>
            <a:r>
              <a:rPr lang="ru-RU" dirty="0"/>
              <a:t>ПРОИСХОДИТ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ВНУТРИ ЖИДКОСТИ ПРИ КИПЕНИИ 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2857488" y="273050"/>
            <a:ext cx="5829312" cy="6584950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Кипение представляет собой переход жидкости в пар с непрерывным образованием и ростом в жидкости пузырьков пара, внутрь которых происходит испарение жидкости. В начале нагревания вода насыщена воздухом и имеет комнатную температуру. При нагревании воды, растворенный в ней газ выделяется на дне и стенках сосуда, образуя воздушные пузырьки. Они начинают появляться задолго до кипения. В эти пузырьки испаряется вода. Пузырек, наполненный паром, при достаточно высокой температуре начинает раздуваться.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half" idx="2"/>
          </p:nvPr>
        </p:nvSpPr>
        <p:spPr>
          <a:xfrm>
            <a:off x="1" y="1435100"/>
            <a:ext cx="2714612" cy="54229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9461" name="Picture 5" descr="http://class-fizika.narod.ru/8_class/8_urok/8_agreg/30R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85992"/>
            <a:ext cx="1928826" cy="32147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643998" cy="635798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Достигнув определенных размеров он отрывается от дна, поднимается к поверхности воды и лопается. При этом пар покидает жидкость. Если вода прогрета недостаточно, то пузырек пара, поднимаясь в холодные слои, </a:t>
            </a:r>
            <a:r>
              <a:rPr lang="ru-RU" dirty="0" err="1">
                <a:solidFill>
                  <a:srgbClr val="002060"/>
                </a:solidFill>
              </a:rPr>
              <a:t>схлопывается</a:t>
            </a:r>
            <a:r>
              <a:rPr lang="ru-RU" dirty="0">
                <a:solidFill>
                  <a:srgbClr val="002060"/>
                </a:solidFill>
              </a:rPr>
              <a:t>. Возникающие при этом колебания воды приводят к появлению во всем объеме воды огромного количества мелких пузырьков воздуха: так называемый "белый ключ".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9144000" cy="650085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На воздушный пузырек объемом на дне сосуда действует подъемная сила: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err="1">
                <a:solidFill>
                  <a:srgbClr val="002060"/>
                </a:solidFill>
              </a:rPr>
              <a:t>Fпод</a:t>
            </a:r>
            <a:r>
              <a:rPr lang="ru-RU" dirty="0">
                <a:solidFill>
                  <a:srgbClr val="002060"/>
                </a:solidFill>
              </a:rPr>
              <a:t> = </a:t>
            </a:r>
            <a:r>
              <a:rPr lang="ru-RU" dirty="0" err="1">
                <a:solidFill>
                  <a:srgbClr val="002060"/>
                </a:solidFill>
              </a:rPr>
              <a:t>Fархимеда</a:t>
            </a:r>
            <a:r>
              <a:rPr lang="ru-RU" dirty="0">
                <a:solidFill>
                  <a:srgbClr val="002060"/>
                </a:solidFill>
              </a:rPr>
              <a:t> - </a:t>
            </a:r>
            <a:r>
              <a:rPr lang="ru-RU" dirty="0" err="1">
                <a:solidFill>
                  <a:srgbClr val="002060"/>
                </a:solidFill>
              </a:rPr>
              <a:t>Fтяжести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Пузырек прижат ко дну, поскольку на нижнюю поверхность силы давления не действуют. При нагреве пузырек увеличивается за счет выделения в него газа и отрывается от дна, когда подъемная сила будет немного больше прижимающей. Размер пузырька, способного оторваться от дна, зависит от его формы. Форма пузырьков на дне определяется </a:t>
            </a:r>
            <a:r>
              <a:rPr lang="ru-RU" dirty="0" err="1">
                <a:solidFill>
                  <a:srgbClr val="002060"/>
                </a:solidFill>
              </a:rPr>
              <a:t>смачиваемостью</a:t>
            </a:r>
            <a:r>
              <a:rPr lang="ru-RU" dirty="0">
                <a:solidFill>
                  <a:srgbClr val="002060"/>
                </a:solidFill>
              </a:rPr>
              <a:t> дна сосуда.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Неоднородность смачивания и слияние пузырьков на дне приводили к увеличению их размеров. При больших размерах пузырька при подъеме сзади него образуются пустоты, разрывы и завихрения</a:t>
            </a:r>
            <a:r>
              <a:rPr lang="ru-RU" dirty="0"/>
              <a:t>.</a:t>
            </a:r>
          </a:p>
        </p:txBody>
      </p:sp>
      <p:pic>
        <p:nvPicPr>
          <p:cNvPr id="21506" name="Picture 2" descr="http://class-fizika.narod.ru/8_class/8_urok/8_agreg/5pic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945420"/>
            <a:ext cx="1785950" cy="329714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1"/>
            <a:ext cx="8229600" cy="2143139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rgbClr val="002060"/>
                </a:solidFill>
              </a:rPr>
              <a:t>Когда пузырек лопается, вся окружающая его жидкость устремляется внутрь, и возникает кольцевая волна. Смыкаясь, она выбрасывает вверх столбик воды.</a:t>
            </a:r>
          </a:p>
        </p:txBody>
      </p:sp>
      <p:pic>
        <p:nvPicPr>
          <p:cNvPr id="24578" name="Picture 2" descr="http://class-fizika.narod.ru/8_class/8_urok/8_agreg/5pic5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3571876"/>
            <a:ext cx="2714644" cy="14186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78592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ТЕМПЕРАТУРНЫЙ ГРАФИК ИЗМЕНЕНИЯ АГРЕГАТНЫХ СОСТОЯНИЙ ВОДЫ</a:t>
            </a:r>
            <a:endParaRPr lang="ru-RU" dirty="0"/>
          </a:p>
        </p:txBody>
      </p:sp>
      <p:pic>
        <p:nvPicPr>
          <p:cNvPr id="23554" name="Picture 2" descr="http://class-fizika.narod.ru/8_class/8_urok/8_agreg/2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643182"/>
            <a:ext cx="6572296" cy="328614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УДИВИСЬ!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142984"/>
            <a:ext cx="8786874" cy="5572164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«Горшки легко закипают через край – к ненастью!»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Падение атмосферного давления, сопровождающее ухудшение погоды,  является причиной того, </a:t>
            </a: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что молоко быстрее «убегает».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472518" cy="6500858"/>
          </a:xfrm>
        </p:spPr>
        <p:txBody>
          <a:bodyPr/>
          <a:lstStyle/>
          <a:p>
            <a:r>
              <a:rPr lang="ru-RU" sz="3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Очень горячий кипяток можно получить на дне глубоких шахт, где давление воздуха значительно больше, чем на поверхности Земли. Так на глубине 300 м вода закипит при 101 ͦ С. </a:t>
            </a: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При давлении воздуха в 14 атмосфер вода закипает при 200 ͦ С.</a:t>
            </a: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Под колоколом воздушного насоса можно получить «кипяток» при 20 ͦ С.</a:t>
            </a: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На Марсе мы пили бы «кипяток» при 45 ͦ С. </a:t>
            </a:r>
            <a: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1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Соленая вода кипит при температуре выше 100 ͦ C.</a:t>
            </a:r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rPr>
              <a:t> 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9600" dirty="0" smtClean="0">
                <a:solidFill>
                  <a:srgbClr val="002060"/>
                </a:solidFill>
              </a:rPr>
              <a:t>Спасибо за внимание!</a:t>
            </a:r>
            <a:endParaRPr lang="ru-RU" sz="9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likie_modelery_mira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162</Words>
  <Application>Microsoft Office PowerPoint</Application>
  <PresentationFormat>Экран (4:3)</PresentationFormat>
  <Paragraphs>17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velikie_modelery_mira</vt:lpstr>
      <vt:lpstr>Кипение</vt:lpstr>
      <vt:lpstr>Слайд 2</vt:lpstr>
      <vt:lpstr>Слайд 3</vt:lpstr>
      <vt:lpstr>Слайд 4</vt:lpstr>
      <vt:lpstr>Слайд 5</vt:lpstr>
      <vt:lpstr>Слайд 6</vt:lpstr>
      <vt:lpstr>ЧТО ЖЕ ПРОИСХОДИТ  ВНУТРИ ЖИДКОСТИ ПРИ КИПЕНИИ ? </vt:lpstr>
      <vt:lpstr>Слайд 8</vt:lpstr>
      <vt:lpstr>Слайд 9</vt:lpstr>
      <vt:lpstr>Слайд 10</vt:lpstr>
      <vt:lpstr>Слайд 11</vt:lpstr>
      <vt:lpstr>ТЕМПЕРАТУРНЫЙ ГРАФИК ИЗМЕНЕНИЯ АГРЕГАТНЫХ СОСТОЯНИЙ ВОДЫ</vt:lpstr>
      <vt:lpstr>УДИВИСЬ!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Кипение</dc:title>
  <dc:creator>Даша</dc:creator>
  <cp:lastModifiedBy>учитель</cp:lastModifiedBy>
  <cp:revision>9</cp:revision>
  <dcterms:created xsi:type="dcterms:W3CDTF">2012-11-29T13:37:44Z</dcterms:created>
  <dcterms:modified xsi:type="dcterms:W3CDTF">2019-07-10T07:46:41Z</dcterms:modified>
</cp:coreProperties>
</file>