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5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1" y="2662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2813541"/>
            <a:ext cx="669674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Окружающий мир 3 класс</a:t>
            </a:r>
          </a:p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Урок КАК РАЗРУШАЮТСЯ КАМНИ</a:t>
            </a: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Подготовила учитель МОУ «СОШ № 9» г. Магнитогорска Уланова Т.А.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78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3131839" y="1052736"/>
            <a:ext cx="54726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Цель урока: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узнать причины разрушения камней</a:t>
            </a:r>
          </a:p>
        </p:txBody>
      </p:sp>
    </p:spTree>
    <p:extLst>
      <p:ext uri="{BB962C8B-B14F-4D97-AF65-F5344CB8AC3E}">
        <p14:creationId xmlns:p14="http://schemas.microsoft.com/office/powerpoint/2010/main" val="2711453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4819" y="-7385"/>
            <a:ext cx="9628819" cy="7215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Викторина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Может ли вода двигаться вверх? 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Можно ли принести воды в решете? 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Вода в морях и океанах пресная? 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Может ли вода стать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товаром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8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" y="2677"/>
            <a:ext cx="9147571" cy="685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6246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Что нужно делать, чтобы запасы воды не уменьшались? 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Строить очистные сооружения.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 загрязнять открытые водоёмы.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Беречь воду. </a:t>
            </a:r>
          </a:p>
        </p:txBody>
      </p:sp>
    </p:spTree>
    <p:extLst>
      <p:ext uri="{BB962C8B-B14F-4D97-AF65-F5344CB8AC3E}">
        <p14:creationId xmlns:p14="http://schemas.microsoft.com/office/powerpoint/2010/main" val="58293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9"/>
            <a:ext cx="8332225" cy="6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0370" y="2771636"/>
            <a:ext cx="5383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29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04664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Что такое камни?</a:t>
            </a: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Камни – это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твёрдые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тела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Камни –это горные породы.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Камни- это полезные ископаемые.</a:t>
            </a: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32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548680"/>
            <a:ext cx="64624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природе в тёплые солнечные дни камни, скалы нагреваются, а по ночам остывают. При этом они то расширяются, то сжимаются.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29000"/>
            <a:ext cx="416401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84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241333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41333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767281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трещины попадает вода. Зимой она замерзает и расширяется. Лёд с огромной силой давит на стенки трещин, ещё больше раздвигает их. Отдельные куски камней откалываются, падают 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подножию.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4584247" cy="257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60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060848"/>
            <a:ext cx="83529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Бывает, что во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время бури ветер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несёт с собой множество песчинок. Ударяясь о камни, эти бесчисленные песчинки обрабатывают их, словно наждачная бумага.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2725"/>
            <a:ext cx="385921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11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04664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 Потоки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воды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после                      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дождей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 при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   и                           таянии  снега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подхватывают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эти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камни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и камешки, перекатывают их, переносят с места на место, перетирают друг о друга, измельчают. И постепенно превращают в глину 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песок.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0999"/>
            <a:ext cx="3660373" cy="305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598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460294"/>
            <a:ext cx="51845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 трещины скал ветер заносит семена растений. В результате на камнях вырастают пучки трав, кусты и даже деревца.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2" y="1772816"/>
            <a:ext cx="3152726" cy="4662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965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60648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ru-RU" sz="4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 постепенно прочные каменные глыбы разрушаются. Проходят годы, сотни тысяч лет, и у подножия могучих скал накапливаются россыпи больших и маленьких камней.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776" y="3432175"/>
            <a:ext cx="5199900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672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3833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666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9"/>
            <a:ext cx="8332225" cy="6244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0370" y="2771636"/>
            <a:ext cx="5383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260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</TotalTime>
  <Words>254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Tatiana</dc:creator>
  <cp:lastModifiedBy>Tatiana</cp:lastModifiedBy>
  <cp:revision>6</cp:revision>
  <dcterms:created xsi:type="dcterms:W3CDTF">2019-10-06T06:23:26Z</dcterms:created>
  <dcterms:modified xsi:type="dcterms:W3CDTF">2019-10-06T07:21:12Z</dcterms:modified>
</cp:coreProperties>
</file>