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8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70" r:id="rId14"/>
    <p:sldId id="269" r:id="rId15"/>
    <p:sldId id="267" r:id="rId16"/>
    <p:sldId id="27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0" d="100"/>
          <a:sy n="60" d="100"/>
        </p:scale>
        <p:origin x="-1656" y="-2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C430BE-FAA4-41DD-8B3D-A54FD2C64A29}" type="datetimeFigureOut">
              <a:rPr lang="ru-RU" smtClean="0"/>
              <a:pPr/>
              <a:t>11.10.2019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9A336E-C318-4887-A551-B4E3731E9D2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TextBox 4"/>
          <p:cNvSpPr txBox="1"/>
          <p:nvPr/>
        </p:nvSpPr>
        <p:spPr>
          <a:xfrm>
            <a:off x="1524000" y="1143000"/>
            <a:ext cx="67056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6000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Проект </a:t>
            </a:r>
            <a:r>
              <a:rPr lang="ru-RU" sz="6000" dirty="0" smtClean="0">
                <a:latin typeface="Times New Roman" pitchFamily="18" charset="0"/>
                <a:cs typeface="Times New Roman" pitchFamily="18" charset="0"/>
              </a:rPr>
              <a:t>«Кто нас         защищает»</a:t>
            </a:r>
          </a:p>
          <a:p>
            <a:pPr algn="ctr"/>
            <a:r>
              <a:rPr lang="ru-RU" sz="36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algn="ctr"/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                </a:t>
            </a:r>
          </a:p>
          <a:p>
            <a:pPr algn="ctr"/>
            <a:endParaRPr lang="ru-RU" sz="36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228600" y="685801"/>
            <a:ext cx="51816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Цель проекта:</a:t>
            </a:r>
            <a:endParaRPr kumimoji="0" lang="ru-RU" sz="36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Рассказать о специальной службе, созданной для защиты населения.</a:t>
            </a:r>
            <a:endParaRPr kumimoji="0" lang="ru-RU" sz="3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4162426"/>
            <a:ext cx="3820309" cy="254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86400" y="228600"/>
            <a:ext cx="2962275" cy="2962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36643" y="4191000"/>
            <a:ext cx="3524693" cy="2428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762000" y="762000"/>
            <a:ext cx="8153400" cy="38472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Задача проекта:</a:t>
            </a:r>
            <a:endParaRPr kumimoji="0" lang="ru-RU" sz="5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5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Сделать вывод о значении вклада специальных служб в нашей жизни.</a:t>
            </a:r>
            <a:endParaRPr kumimoji="0" lang="ru-RU" sz="5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04800" y="609600"/>
            <a:ext cx="8458200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В нашей жизни происходит много разных событий. События бывают как радостные, так, к сожалению и грустные. Неприятности могут  подстерегать нас повсюду: находясь дома, в кинотеатре, в общественном транспорте  или просто на улице. В серьезных ситуациях нам не обойтись без помощи взрослых, но не просто взрослых, а со специальным образованием.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714625"/>
            <a:ext cx="6096000" cy="414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457200" y="228600"/>
            <a:ext cx="7848600" cy="83099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ru-RU" sz="48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Наша Армия родная</a:t>
            </a:r>
            <a:endParaRPr lang="ru-RU" sz="48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324600" y="1447800"/>
            <a:ext cx="2438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Наша Армия                     родная </a:t>
            </a:r>
          </a:p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И отважна и сильна,</a:t>
            </a:r>
          </a:p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Никому не угрожая,</a:t>
            </a:r>
          </a:p>
          <a:p>
            <a:pPr algn="r"/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Охраняет нас она.</a:t>
            </a:r>
          </a:p>
          <a:p>
            <a:endParaRPr lang="ru-RU" sz="3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C:\Users\Natasha\Pictures\01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C:\Users\Natasha\Pictures\02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C:\Users\Natasha\Pictures\0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C:\Users\Natasha\Pictures\04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C:\Users\Natasha\Pictures\i21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21266" y="0"/>
            <a:ext cx="9165266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C:\Users\Natasha\Pictures\img7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9854" y="0"/>
            <a:ext cx="9153854" cy="68580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C:\Users\Natasha\Pictures\спi.jpe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799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5316" y="0"/>
            <a:ext cx="9149315" cy="6857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1219200" y="1600200"/>
            <a:ext cx="67818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dirty="0" smtClean="0">
                <a:latin typeface="Times New Roman" pitchFamily="18" charset="0"/>
                <a:cs typeface="Times New Roman" pitchFamily="18" charset="0"/>
              </a:rPr>
              <a:t>Дома у нас есть с мамой защитник, который нам помогает и нас защищает. Это наш папа. </a:t>
            </a:r>
            <a:endParaRPr lang="ru-RU" sz="4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4419600" y="914400"/>
            <a:ext cx="2438400" cy="1938992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Папочка, родной мой, 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Я так тебя люблю! Тебе я самый лучший рисунок подарю. 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1524000"/>
            <a:ext cx="273461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81000" y="228600"/>
            <a:ext cx="8534400" cy="6124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>
                <a:latin typeface="Times New Roman" pitchFamily="18" charset="0"/>
                <a:cs typeface="Times New Roman" pitchFamily="18" charset="0"/>
              </a:rPr>
              <a:t>Выводы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В жизни каждого человека случается немало радостных событий. Но, к сожалению, порой бывает и так, что нам необходима чья-то помощь и защита. Находясь дома или в школе, мы знаем, к кому обратиться в трудную минуту, - это наши родители, учителя, друзья. Но, оказавшись один на один с огромным городом, посёлком, никто не застрахован от различных опасностей. Угрозы могут подстерегать повсюду - в общественном транспорте, кино, театре, просто на улице. Преступники любыми способами пытаются нарушить покой в нашей жизни.</a:t>
            </a:r>
          </a:p>
          <a:p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Данный проект помог мне узнать, какие службы смогут мне в этом помочь</a:t>
            </a:r>
            <a:r>
              <a:rPr lang="ru-RU" dirty="0"/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-60961" y="0"/>
            <a:ext cx="9204961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TextBox 2"/>
          <p:cNvSpPr txBox="1"/>
          <p:nvPr/>
        </p:nvSpPr>
        <p:spPr>
          <a:xfrm>
            <a:off x="3657600" y="2133600"/>
            <a:ext cx="2819400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i="1" dirty="0" smtClean="0">
                <a:latin typeface="Times New Roman" pitchFamily="18" charset="0"/>
                <a:cs typeface="Times New Roman" pitchFamily="18" charset="0"/>
              </a:rPr>
              <a:t>Спасибо   за внимание!</a:t>
            </a:r>
            <a:endParaRPr lang="ru-RU" sz="4400" i="1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138</TotalTime>
  <Words>269</Words>
  <Application>Microsoft Office PowerPoint</Application>
  <PresentationFormat>Экран (4:3)</PresentationFormat>
  <Paragraphs>22</Paragraphs>
  <Slides>16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Natasha</dc:creator>
  <cp:lastModifiedBy>Natasha</cp:lastModifiedBy>
  <cp:revision>16</cp:revision>
  <dcterms:created xsi:type="dcterms:W3CDTF">2017-02-13T20:34:24Z</dcterms:created>
  <dcterms:modified xsi:type="dcterms:W3CDTF">2019-10-11T12:47:20Z</dcterms:modified>
</cp:coreProperties>
</file>