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62" r:id="rId12"/>
    <p:sldId id="263" r:id="rId13"/>
    <p:sldId id="264" r:id="rId14"/>
    <p:sldId id="265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7B7897-FC22-46D7-81C6-19D51D33F66D}" type="datetimeFigureOut">
              <a:rPr lang="ru-RU" smtClean="0"/>
              <a:t>26.04.2016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3EB3ED-AC72-4332-BF2C-912D5DFF05C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asha\Pictures\2016_04_21\363687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357166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Презентация на тему : «Жемчужина России -  Кострома».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города есть своя символика. Это герб и флаг.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442915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071678"/>
            <a:ext cx="3214710" cy="400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928670"/>
            <a:ext cx="78581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Кострома́ —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 России на реке Волге,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крупный речной порт.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Город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входит в список поселений, имеющих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статус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«исторических», и традиционно включается в «Золотое кольцо России».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atasha\Pictures\2016_04_21\i.jpegречной порт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85992"/>
            <a:ext cx="3000396" cy="2025385"/>
          </a:xfrm>
          <a:prstGeom prst="rect">
            <a:avLst/>
          </a:prstGeom>
          <a:noFill/>
        </p:spPr>
      </p:pic>
      <p:pic>
        <p:nvPicPr>
          <p:cNvPr id="2051" name="Picture 3" descr="C:\Users\Natasha\Pictures\2016_04_21\image780172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357430"/>
            <a:ext cx="3286148" cy="1887121"/>
          </a:xfrm>
          <a:prstGeom prst="rect">
            <a:avLst/>
          </a:prstGeom>
          <a:noFill/>
        </p:spPr>
      </p:pic>
      <p:pic>
        <p:nvPicPr>
          <p:cNvPr id="2052" name="Picture 4" descr="C:\Users\Natasha\Pictures\2016_04_21\ipatievsky-monastery-kostroma-russia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357693"/>
            <a:ext cx="3393278" cy="22621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357166"/>
            <a:ext cx="8358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Главной рекой в Костроме является Волга. 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Костроме имеется речной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порт.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летний период порт ежедневно принимает по несколько круизных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теплоходов.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642918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Кострома — старинный центр текстильной промышленности (главным образом,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льняной и берестяной). Даже создан музей в городе.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Natasha\Pictures\2016_04_21\4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679033"/>
            <a:ext cx="3857652" cy="2893240"/>
          </a:xfrm>
          <a:prstGeom prst="rect">
            <a:avLst/>
          </a:prstGeom>
          <a:noFill/>
        </p:spPr>
      </p:pic>
      <p:pic>
        <p:nvPicPr>
          <p:cNvPr id="3075" name="Picture 3" descr="C:\Users\Natasha\Pictures\2016_04_21\s_12334.jpgмузей льна и берест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85926"/>
            <a:ext cx="447678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tasha\Pictures\2016_04_21\5592236_x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643470" cy="3094320"/>
          </a:xfrm>
          <a:prstGeom prst="rect">
            <a:avLst/>
          </a:prstGeom>
          <a:noFill/>
        </p:spPr>
      </p:pic>
      <p:pic>
        <p:nvPicPr>
          <p:cNvPr id="4099" name="Picture 3" descr="C:\Users\Natasha\Pictures\2016_04_21\gallery_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321843"/>
            <a:ext cx="4476760" cy="3357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928670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Ещё есть музей природы.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 descr="C:\Users\Natasha\Pictures\2016_04_21\p5253213.jpgмузей природы Костр обл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660877"/>
            <a:ext cx="6357982" cy="4768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Natasha\Pictures\2016_04_21\1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71934" cy="2914645"/>
          </a:xfrm>
          <a:prstGeom prst="rect">
            <a:avLst/>
          </a:prstGeom>
          <a:noFill/>
        </p:spPr>
      </p:pic>
      <p:pic>
        <p:nvPicPr>
          <p:cNvPr id="23555" name="Picture 3" descr="C:\Users\Natasha\Pictures\2016_04_21\48926_621x4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243397" cy="2828931"/>
          </a:xfrm>
          <a:prstGeom prst="rect">
            <a:avLst/>
          </a:prstGeom>
          <a:noFill/>
        </p:spPr>
      </p:pic>
      <p:pic>
        <p:nvPicPr>
          <p:cNvPr id="23556" name="Picture 4" descr="C:\Users\Natasha\Pictures\2016_04_21\g_6_4826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14686"/>
            <a:ext cx="4143373" cy="3512212"/>
          </a:xfrm>
          <a:prstGeom prst="rect">
            <a:avLst/>
          </a:prstGeom>
          <a:noFill/>
        </p:spPr>
      </p:pic>
      <p:pic>
        <p:nvPicPr>
          <p:cNvPr id="23557" name="Picture 5" descr="C:\Users\Natasha\Pictures\2016_04_21\syH0Co04w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52937" y="3214686"/>
            <a:ext cx="4476760" cy="3357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2"/>
            <a:ext cx="7929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Кроме музея природы животных можно увидеть и живых. В городе есть зоопарк.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C:\Users\Natasha\Pictures\2016_04_21\p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8802"/>
            <a:ext cx="6858048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Natasha\Pictures\2016_04_21\10a4f388f01ef55702f59e246c32f1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318104" cy="2857496"/>
          </a:xfrm>
          <a:prstGeom prst="rect">
            <a:avLst/>
          </a:prstGeom>
          <a:noFill/>
        </p:spPr>
      </p:pic>
      <p:pic>
        <p:nvPicPr>
          <p:cNvPr id="25603" name="Picture 3" descr="C:\Users\Natasha\Pictures\2016_04_21\1876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4036"/>
            <a:ext cx="4000528" cy="2856831"/>
          </a:xfrm>
          <a:prstGeom prst="rect">
            <a:avLst/>
          </a:prstGeom>
          <a:noFill/>
        </p:spPr>
      </p:pic>
      <p:pic>
        <p:nvPicPr>
          <p:cNvPr id="25604" name="Picture 4" descr="C:\Users\Natasha\Pictures\2016_04_21\cat280_2819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1" y="3321840"/>
            <a:ext cx="4143405" cy="3107555"/>
          </a:xfrm>
          <a:prstGeom prst="rect">
            <a:avLst/>
          </a:prstGeom>
          <a:noFill/>
        </p:spPr>
      </p:pic>
      <p:pic>
        <p:nvPicPr>
          <p:cNvPr id="25605" name="Picture 5" descr="C:\Users\Natasha\Pictures\2016_04_21\Zoopar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357562"/>
            <a:ext cx="4143404" cy="3107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928670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Кострома, как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вся Россия славится своими храмами и монастырями. Поэтому неслучайно Кострома входит в список городов популярного туристического маршрута «Золотое Кольцо России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 Кострому ещё называют 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Богохранимая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Natasha\Pictures\2016_04_21\i.jpegипатьевский монастырь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3786214" cy="2153297"/>
          </a:xfrm>
          <a:prstGeom prst="rect">
            <a:avLst/>
          </a:prstGeom>
          <a:noFill/>
        </p:spPr>
      </p:pic>
      <p:pic>
        <p:nvPicPr>
          <p:cNvPr id="5123" name="Picture 3" descr="C:\Users\Natasha\Pictures\2016_04_21\i.jpegбогоявленский женский монаст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786189"/>
            <a:ext cx="4250561" cy="2833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438662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339486"/>
            <a:ext cx="4271968" cy="320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57158" y="500042"/>
            <a:ext cx="72866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Кострома известна ювелирным производством, в городе действует целый ряд предприятий по изготовлению ювелирных изделий.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Иногда говорят :</a:t>
            </a:r>
            <a:r>
              <a:rPr lang="ru-RU" sz="2400" dirty="0" smtClean="0"/>
              <a:t> </a:t>
            </a:r>
            <a:r>
              <a:rPr lang="ru-RU" sz="2400" dirty="0"/>
              <a:t>«Кострома — ювелирная столица России</a:t>
            </a:r>
            <a:r>
              <a:rPr lang="ru-RU" sz="2400" dirty="0" smtClean="0"/>
              <a:t>».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2643206" cy="2643206"/>
          </a:xfrm>
          <a:prstGeom prst="rect">
            <a:avLst/>
          </a:prstGeom>
          <a:noFill/>
        </p:spPr>
      </p:pic>
      <p:pic>
        <p:nvPicPr>
          <p:cNvPr id="7173" name="Picture 5" descr="C:\Users\Natasha\Pictures\2016_04_21\104278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000240"/>
            <a:ext cx="3781425" cy="2638425"/>
          </a:xfrm>
          <a:prstGeom prst="rect">
            <a:avLst/>
          </a:prstGeom>
          <a:noFill/>
        </p:spPr>
      </p:pic>
      <p:pic>
        <p:nvPicPr>
          <p:cNvPr id="7174" name="Picture 6" descr="C:\Users\Natasha\Pictures\2016_04_21\b94b6ddef34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357694"/>
            <a:ext cx="3571900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786190"/>
            <a:ext cx="3905256" cy="267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71678"/>
            <a:ext cx="401838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571481"/>
            <a:ext cx="83582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Авиакомпания выполняет регулярные авиарейсы в Санкт-Петербург, Симферополь, Воронеж, Анапу и другие города центральной части Российской Федерации.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71480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Костроме мы можем увидеть памятники как людям, так и животным.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Natasha\Pictures\2016_04_21\i.jpegпамятник ив сусанину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214793"/>
            <a:ext cx="3000396" cy="2643207"/>
          </a:xfrm>
          <a:prstGeom prst="rect">
            <a:avLst/>
          </a:prstGeom>
          <a:noFill/>
        </p:spPr>
      </p:pic>
      <p:pic>
        <p:nvPicPr>
          <p:cNvPr id="27651" name="Picture 3" descr="C:\Users\Natasha\Pictures\2016_04_21\101.jpgпамятник собаке бобк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3667124" cy="2750343"/>
          </a:xfrm>
          <a:prstGeom prst="rect">
            <a:avLst/>
          </a:prstGeom>
          <a:noFill/>
        </p:spPr>
      </p:pic>
      <p:pic>
        <p:nvPicPr>
          <p:cNvPr id="27652" name="Picture 4" descr="C:\Users\Natasha\Pictures\2016_04_21\articles1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428736"/>
            <a:ext cx="3643338" cy="2732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7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взрослый и ребенок знают, что Дед Мороз живет в Великом Устюге. А где же живет Снегурочка? Родиной Снегурочки считается город Кострома. В этом городе есть настоящий Терем Снегурочки, где снежная красавица круглый год принимает гостей.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Natasha\Pictures\2016_04_21\21433.jpegтерем снег. в костроме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428868"/>
            <a:ext cx="4000528" cy="2786081"/>
          </a:xfrm>
          <a:prstGeom prst="rect">
            <a:avLst/>
          </a:prstGeom>
          <a:noFill/>
        </p:spPr>
      </p:pic>
      <p:pic>
        <p:nvPicPr>
          <p:cNvPr id="28675" name="Picture 3" descr="C:\Users\Natasha\Pictures\2016_04_21\b1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7562"/>
            <a:ext cx="4357698" cy="3268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357430"/>
            <a:ext cx="7358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</TotalTime>
  <Words>257</Words>
  <Application>Microsoft Office PowerPoint</Application>
  <PresentationFormat>Экран (4:3)</PresentationFormat>
  <Paragraphs>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</dc:creator>
  <cp:lastModifiedBy>Natasha</cp:lastModifiedBy>
  <cp:revision>11</cp:revision>
  <dcterms:created xsi:type="dcterms:W3CDTF">2016-04-26T11:02:13Z</dcterms:created>
  <dcterms:modified xsi:type="dcterms:W3CDTF">2016-04-26T12:49:33Z</dcterms:modified>
</cp:coreProperties>
</file>