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6696D-18C4-46ED-9BB4-906354016176}" type="datetimeFigureOut">
              <a:rPr lang="ru-RU" smtClean="0"/>
              <a:t>20.10.2019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25801-15EB-4FF9-BE90-1DE58044DF9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8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qwer</dc:creator>
  <cp:lastModifiedBy>qwer</cp:lastModifiedBy>
  <cp:revision>1</cp:revision>
  <dcterms:created xsi:type="dcterms:W3CDTF">2019-10-20T13:19:44Z</dcterms:created>
  <dcterms:modified xsi:type="dcterms:W3CDTF">2019-10-20T13:20:09Z</dcterms:modified>
</cp:coreProperties>
</file>